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9.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2.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6.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7.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8.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20.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1.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22.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23.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24.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25.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92" r:id="rId5"/>
    <p:sldId id="364" r:id="rId6"/>
    <p:sldId id="297" r:id="rId7"/>
    <p:sldId id="393" r:id="rId8"/>
    <p:sldId id="260" r:id="rId9"/>
    <p:sldId id="363" r:id="rId10"/>
    <p:sldId id="262" r:id="rId11"/>
    <p:sldId id="390" r:id="rId12"/>
    <p:sldId id="356" r:id="rId13"/>
    <p:sldId id="355" r:id="rId14"/>
    <p:sldId id="261" r:id="rId15"/>
    <p:sldId id="362" r:id="rId16"/>
    <p:sldId id="394" r:id="rId17"/>
    <p:sldId id="265" r:id="rId18"/>
    <p:sldId id="322" r:id="rId19"/>
    <p:sldId id="354" r:id="rId20"/>
    <p:sldId id="365" r:id="rId21"/>
    <p:sldId id="367" r:id="rId22"/>
    <p:sldId id="395" r:id="rId23"/>
    <p:sldId id="375" r:id="rId24"/>
    <p:sldId id="376" r:id="rId25"/>
    <p:sldId id="366" r:id="rId26"/>
    <p:sldId id="378" r:id="rId27"/>
    <p:sldId id="374" r:id="rId28"/>
    <p:sldId id="377" r:id="rId29"/>
    <p:sldId id="3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oily" initials="mb" lastIdx="6" clrIdx="0"/>
  <p:cmAuthor id="2" name="Geneviève Laurier" initials="G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7659" autoAdjust="0"/>
    <p:restoredTop sz="98689" autoAdjust="0"/>
  </p:normalViewPr>
  <p:slideViewPr>
    <p:cSldViewPr snapToGrid="0">
      <p:cViewPr varScale="1">
        <p:scale>
          <a:sx n="110" d="100"/>
          <a:sy n="110" d="100"/>
        </p:scale>
        <p:origin x="127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11DFBAE-D2FB-4994-B033-E07222B53DC8}" type="slidenum">
              <a:rPr lang="en-US" smtClean="0"/>
              <a:t>1</a:t>
            </a:fld>
            <a:endParaRPr lang="en-US"/>
          </a:p>
        </p:txBody>
      </p:sp>
    </p:spTree>
    <p:extLst>
      <p:ext uri="{BB962C8B-B14F-4D97-AF65-F5344CB8AC3E}">
        <p14:creationId xmlns:p14="http://schemas.microsoft.com/office/powerpoint/2010/main" val="61740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06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75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anose="02000000000000000000" pitchFamily="2" charset="0"/>
              </a:rPr>
              <a:t>The audit committee has responsibilities related to:</a:t>
            </a:r>
          </a:p>
          <a:p>
            <a:pPr marL="377190" indent="-285750">
              <a:lnSpc>
                <a:spcPct val="150000"/>
              </a:lnSpc>
              <a:spcBef>
                <a:spcPts val="600"/>
              </a:spcBef>
              <a:spcAft>
                <a:spcPts val="600"/>
              </a:spcAft>
              <a:buFont typeface="Wingdings" panose="05000000000000000000" pitchFamily="2" charset="2"/>
              <a:buChar char="q"/>
            </a:pPr>
            <a:r>
              <a:rPr lang="en-US" dirty="0">
                <a:latin typeface="Roboto" panose="02000000000000000000" pitchFamily="2" charset="0"/>
                <a:ea typeface="Roboto" panose="02000000000000000000" pitchFamily="2" charset="0"/>
              </a:rPr>
              <a:t>internal and external audit;</a:t>
            </a:r>
            <a:endParaRPr lang="en-US" dirty="0">
              <a:solidFill>
                <a:srgbClr val="000000"/>
              </a:solidFill>
              <a:latin typeface="Roboto" panose="02000000000000000000" pitchFamily="2" charset="0"/>
              <a:ea typeface="Roboto" panose="02000000000000000000" pitchFamily="2" charset="0"/>
            </a:endParaRP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system of internal controls;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financial reporting process and financial statements;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compliance with statutory and regulations;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fraud, alleged wrongdoing and material misstatements; and</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Other general such as meeting and reporting requirements.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12</a:t>
            </a:fld>
            <a:endParaRPr lang="en-US" dirty="0"/>
          </a:p>
        </p:txBody>
      </p:sp>
    </p:spTree>
    <p:extLst>
      <p:ext uri="{BB962C8B-B14F-4D97-AF65-F5344CB8AC3E}">
        <p14:creationId xmlns:p14="http://schemas.microsoft.com/office/powerpoint/2010/main" val="110259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t>
            </a:r>
            <a:r>
              <a:rPr lang="en-US" dirty="0" err="1"/>
              <a:t>alot</a:t>
            </a:r>
            <a:r>
              <a:rPr lang="en-US" dirty="0"/>
              <a:t> of talking to you.  There is time if you  some updates or just have some general questions.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A8ED9-A90F-43A0-A471-4F79F54F8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3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14000"/>
              </a:lnSpc>
              <a:spcBef>
                <a:spcPts val="600"/>
              </a:spcBef>
              <a:spcAft>
                <a:spcPts val="600"/>
              </a:spcAft>
              <a:buClrTx/>
              <a:buSzTx/>
              <a:buFontTx/>
              <a:buNone/>
              <a:tabLst/>
              <a:defRPr/>
            </a:pPr>
            <a:r>
              <a:rPr lang="en-US" b="1" dirty="0">
                <a:latin typeface="Lato" panose="020F0502020204030203" pitchFamily="34" charset="0"/>
              </a:rPr>
              <a:t>What happens if there is a disagreement between the auditor and management?</a:t>
            </a:r>
          </a:p>
          <a:p>
            <a:pPr>
              <a:lnSpc>
                <a:spcPct val="114000"/>
              </a:lnSpc>
              <a:spcBef>
                <a:spcPts val="600"/>
              </a:spcBef>
              <a:spcAft>
                <a:spcPts val="600"/>
              </a:spcAft>
            </a:pPr>
            <a:r>
              <a:rPr lang="en-US" sz="1200" dirty="0">
                <a:latin typeface="Lato" panose="020F0502020204030203"/>
              </a:rPr>
              <a:t>As noted in module 1, the Audit Committee shall review any problems and restrictions encountered by the auditor and degree of cooperation received.</a:t>
            </a:r>
          </a:p>
          <a:p>
            <a:pPr>
              <a:lnSpc>
                <a:spcPct val="114000"/>
              </a:lnSpc>
              <a:spcBef>
                <a:spcPts val="600"/>
              </a:spcBef>
              <a:spcAft>
                <a:spcPts val="600"/>
              </a:spcAft>
            </a:pPr>
            <a:r>
              <a:rPr lang="en-US" sz="1200" dirty="0">
                <a:latin typeface="Lato" panose="020F0502020204030203"/>
              </a:rPr>
              <a:t>The Committee also needs to review the problems and issues encountered by management</a:t>
            </a:r>
          </a:p>
          <a:p>
            <a:pPr>
              <a:lnSpc>
                <a:spcPct val="114000"/>
              </a:lnSpc>
              <a:spcBef>
                <a:spcPts val="600"/>
              </a:spcBef>
              <a:spcAft>
                <a:spcPts val="600"/>
              </a:spcAft>
            </a:pPr>
            <a:r>
              <a:rPr lang="en-US" sz="1200" dirty="0">
                <a:latin typeface="Lato" panose="020F0502020204030203"/>
              </a:rPr>
              <a:t>The key is to promote cooperation between the management and the auditor. </a:t>
            </a:r>
          </a:p>
          <a:p>
            <a:endParaRPr lang="en-US" sz="1200" b="0" i="0" baseline="0" dirty="0">
              <a:latin typeface="+mn-lt"/>
            </a:endParaRPr>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114576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632837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17</a:t>
            </a:fld>
            <a:endParaRPr lang="en-US" dirty="0"/>
          </a:p>
        </p:txBody>
      </p:sp>
    </p:spTree>
    <p:extLst>
      <p:ext uri="{BB962C8B-B14F-4D97-AF65-F5344CB8AC3E}">
        <p14:creationId xmlns:p14="http://schemas.microsoft.com/office/powerpoint/2010/main" val="1119233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Fram  xxx - </a:t>
            </a:r>
            <a:r>
              <a:rPr lang="en-US" dirty="0">
                <a:latin typeface="Roboto" panose="02000000000000000000" pitchFamily="2" charset="0"/>
                <a:ea typeface="Roboto" panose="02000000000000000000" pitchFamily="2" charset="0"/>
              </a:rPr>
              <a:t>The audit committee should have unrestricted and complete authority to delve into any affair of the municipality, with full access to the management and auditor.</a:t>
            </a:r>
            <a:endParaRPr lang="en-US" spc="20"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390540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65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pc="20" dirty="0">
                <a:solidFill>
                  <a:srgbClr val="000000"/>
                </a:solidFill>
                <a:latin typeface="Roboto" panose="02000000000000000000" pitchFamily="2" charset="0"/>
              </a:rPr>
              <a:t>Per the “</a:t>
            </a:r>
            <a:r>
              <a:rPr lang="en-US" i="1" spc="20" dirty="0">
                <a:solidFill>
                  <a:srgbClr val="000000"/>
                </a:solidFill>
                <a:latin typeface="Roboto" panose="02000000000000000000" pitchFamily="2" charset="0"/>
              </a:rPr>
              <a:t>Municipal Government Act</a:t>
            </a:r>
            <a:r>
              <a:rPr lang="en-US" spc="20" dirty="0">
                <a:solidFill>
                  <a:srgbClr val="000000"/>
                </a:solidFill>
                <a:latin typeface="Roboto" panose="02000000000000000000" pitchFamily="2" charset="0"/>
              </a:rPr>
              <a:t>” regulations an audit committee must include a minimum of one person who is not a member of council or an employee of the municipality/village.  </a:t>
            </a:r>
          </a:p>
          <a:p>
            <a:pPr marL="91440">
              <a:lnSpc>
                <a:spcPct val="150000"/>
              </a:lnSpc>
              <a:spcBef>
                <a:spcPts val="600"/>
              </a:spcBef>
              <a:spcAft>
                <a:spcPts val="600"/>
              </a:spcAft>
            </a:pPr>
            <a:r>
              <a:rPr lang="en-US" spc="20" dirty="0">
                <a:solidFill>
                  <a:srgbClr val="000000"/>
                </a:solidFill>
                <a:latin typeface="Roboto" panose="02000000000000000000" pitchFamily="2" charset="0"/>
              </a:rPr>
              <a:t>This would be considered an independent member.</a:t>
            </a:r>
          </a:p>
          <a:p>
            <a:pPr marL="91440">
              <a:lnSpc>
                <a:spcPct val="150000"/>
              </a:lnSpc>
              <a:spcBef>
                <a:spcPts val="600"/>
              </a:spcBef>
              <a:spcAft>
                <a:spcPts val="600"/>
              </a:spcAft>
            </a:pPr>
            <a:r>
              <a:rPr lang="en-US" spc="20" dirty="0">
                <a:solidFill>
                  <a:srgbClr val="000000"/>
                </a:solidFill>
                <a:latin typeface="Roboto" panose="02000000000000000000" pitchFamily="2" charset="0"/>
              </a:rPr>
              <a:t>If there is no independent member, the municipality shall advertise to recruit a person who is not a member of council or an employee of the municipality at least once every six months until the requirement is met.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pPr>
            <a:r>
              <a:rPr lang="en-US" sz="1200" spc="20" dirty="0">
                <a:solidFill>
                  <a:srgbClr val="000000"/>
                </a:solidFill>
                <a:latin typeface="Roboto" panose="02000000000000000000" pitchFamily="2" charset="0"/>
              </a:rPr>
              <a:t>It is recommended that at least one </a:t>
            </a:r>
          </a:p>
          <a:p>
            <a:pPr marL="91440">
              <a:lnSpc>
                <a:spcPct val="150000"/>
              </a:lnSpc>
              <a:spcBef>
                <a:spcPts val="600"/>
              </a:spcBef>
            </a:pPr>
            <a:r>
              <a:rPr lang="en-US" sz="1200" spc="20" dirty="0">
                <a:solidFill>
                  <a:srgbClr val="000000"/>
                </a:solidFill>
                <a:latin typeface="Roboto" panose="02000000000000000000" pitchFamily="2" charset="0"/>
              </a:rPr>
              <a:t>have a financial designation or relevant financial management expertise.</a:t>
            </a:r>
          </a:p>
          <a:p>
            <a:pPr marL="91440">
              <a:lnSpc>
                <a:spcPct val="150000"/>
              </a:lnSpc>
              <a:spcBef>
                <a:spcPts val="600"/>
              </a:spcBef>
            </a:pPr>
            <a:endParaRPr lang="en-US" sz="1200" spc="20" dirty="0">
              <a:solidFill>
                <a:srgbClr val="000000"/>
              </a:solidFill>
              <a:latin typeface="Roboto" panose="02000000000000000000" pitchFamily="2" charset="0"/>
            </a:endParaRPr>
          </a:p>
          <a:p>
            <a:pPr marL="91440">
              <a:lnSpc>
                <a:spcPct val="150000"/>
              </a:lnSpc>
              <a:spcBef>
                <a:spcPts val="600"/>
              </a:spcBef>
            </a:pPr>
            <a:r>
              <a:rPr lang="en-US" sz="1200" spc="20" dirty="0">
                <a:solidFill>
                  <a:srgbClr val="000000"/>
                </a:solidFill>
                <a:latin typeface="Roboto" panose="02000000000000000000" pitchFamily="2" charset="0"/>
              </a:rPr>
              <a:t>All members should be financially literate.</a:t>
            </a:r>
          </a:p>
          <a:p>
            <a:r>
              <a:rPr lang="en-US" sz="1200" spc="20" dirty="0">
                <a:solidFill>
                  <a:srgbClr val="000000"/>
                </a:solidFill>
                <a:latin typeface="Roboto" panose="02000000000000000000" pitchFamily="2" charset="0"/>
              </a:rPr>
              <a:t>Financially literate means ability to understand:</a:t>
            </a:r>
          </a:p>
          <a:p>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statements </a:t>
            </a:r>
          </a:p>
          <a:p>
            <a:pPr marL="285750" indent="-285750">
              <a:buFont typeface="Wingdings" panose="05000000000000000000" pitchFamily="2" charset="2"/>
              <a:buChar char="§"/>
            </a:pPr>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issues</a:t>
            </a:r>
            <a:endParaRPr lang="en-US" sz="1200" spc="20" dirty="0"/>
          </a:p>
          <a:p>
            <a:pPr marL="91440">
              <a:lnSpc>
                <a:spcPct val="150000"/>
              </a:lnSpc>
              <a:spcBef>
                <a:spcPts val="600"/>
              </a:spcBef>
            </a:pPr>
            <a:endParaRPr lang="en-US" sz="1200" spc="20" dirty="0">
              <a:solidFill>
                <a:srgbClr val="000000"/>
              </a:solidFill>
              <a:latin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Challenges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Dependence on expertise and integrity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Quality of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programs and communication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Evaluating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Statement Review</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analysis and questions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Potential red flags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Risk, Fraud and Internal Control</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fraud?</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impact on an organization?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Tone at the top</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internal control?</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risk?</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 </a:t>
            </a: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and Ethics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Responsibilities for ethical behavior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Culture of Compliance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Reports and Assessments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are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reporting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kumimoji="0" lang="en-US" altLang="en-US" sz="105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r>
              <a:rPr lang="en-US" sz="1050" b="1" spc="20" dirty="0">
                <a:solidFill>
                  <a:srgbClr val="000000"/>
                </a:solidFill>
                <a:latin typeface="Roboto Black" panose="02000000000000000000" pitchFamily="2" charset="0"/>
              </a:rPr>
              <a:t>Per the </a:t>
            </a:r>
            <a:r>
              <a:rPr lang="en-US" sz="1050" b="1" i="1" spc="20" dirty="0">
                <a:solidFill>
                  <a:srgbClr val="000000"/>
                </a:solidFill>
                <a:latin typeface="Roboto Black" panose="02000000000000000000" pitchFamily="2" charset="0"/>
              </a:rPr>
              <a:t>“Municipal Government Act’” </a:t>
            </a:r>
            <a:r>
              <a:rPr lang="en-US" sz="1050" b="1" spc="20" dirty="0">
                <a:solidFill>
                  <a:srgbClr val="000000"/>
                </a:solidFill>
                <a:latin typeface="Roboto Black" panose="02000000000000000000" pitchFamily="2" charset="0"/>
              </a:rPr>
              <a:t>FRAM Regulation -</a:t>
            </a:r>
            <a:endParaRPr lang="en-US" sz="1050" spc="20" dirty="0">
              <a:solidFill>
                <a:srgbClr val="000000"/>
              </a:solidFill>
              <a:latin typeface="Roboto Black" panose="02000000000000000000" pitchFamily="2" charset="0"/>
            </a:endParaRPr>
          </a:p>
          <a:p>
            <a:pPr marL="91440">
              <a:lnSpc>
                <a:spcPct val="150000"/>
              </a:lnSpc>
              <a:spcBef>
                <a:spcPts val="600"/>
              </a:spcBef>
              <a:spcAft>
                <a:spcPts val="600"/>
              </a:spcAft>
            </a:pPr>
            <a:r>
              <a:rPr lang="en-US" sz="1200" kern="1300" spc="20" dirty="0">
                <a:solidFill>
                  <a:srgbClr val="000000"/>
                </a:solidFill>
                <a:latin typeface="Roboto" panose="02000000000000000000" pitchFamily="2" charset="0"/>
              </a:rPr>
              <a:t>All municipalities and villages must establish an audit committee. </a:t>
            </a:r>
            <a:endParaRPr lang="en-US" sz="1200" kern="1300" spc="20" dirty="0"/>
          </a:p>
          <a:p>
            <a:endParaRPr lang="en-US" dirty="0"/>
          </a:p>
          <a:p>
            <a:r>
              <a:rPr lang="en-US" dirty="0"/>
              <a:t>We are going to cover in this section: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3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sz="2800" b="0" i="0" u="none" strike="noStrike" kern="1200" baseline="0" dirty="0">
              <a:solidFill>
                <a:schemeClr val="bg1"/>
              </a:solidFill>
              <a:latin typeface="OpenSans-Light"/>
              <a:ea typeface="+mn-ea"/>
              <a:cs typeface="+mn-cs"/>
            </a:endParaRPr>
          </a:p>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z="1600" b="1" dirty="0">
                <a:solidFill>
                  <a:srgbClr val="000000"/>
                </a:solidFill>
                <a:latin typeface="Roboto Black" panose="02000000000000000000" pitchFamily="2" charset="0"/>
              </a:rPr>
              <a:t>The  </a:t>
            </a:r>
            <a:r>
              <a:rPr lang="en-US" sz="1600" b="1" i="1" dirty="0">
                <a:solidFill>
                  <a:srgbClr val="000000"/>
                </a:solidFill>
                <a:latin typeface="Roboto Black" panose="02000000000000000000" pitchFamily="2" charset="0"/>
              </a:rPr>
              <a:t>“Municipal Government Act” outlines in the </a:t>
            </a:r>
            <a:r>
              <a:rPr lang="en-US" sz="1600" b="1" dirty="0">
                <a:solidFill>
                  <a:srgbClr val="000000"/>
                </a:solidFill>
                <a:latin typeface="Roboto Black" panose="02000000000000000000" pitchFamily="2" charset="0"/>
              </a:rPr>
              <a:t>FRAM Regulation the policy requirement:</a:t>
            </a:r>
            <a:endParaRPr lang="en-US" sz="1600" dirty="0">
              <a:solidFill>
                <a:srgbClr val="000000"/>
              </a:solidFill>
              <a:latin typeface="Roboto Black" panose="02000000000000000000" pitchFamily="2" charset="0"/>
            </a:endParaRPr>
          </a:p>
          <a:p>
            <a:pPr marL="91440">
              <a:lnSpc>
                <a:spcPct val="150000"/>
              </a:lnSpc>
              <a:spcBef>
                <a:spcPts val="600"/>
              </a:spcBef>
              <a:spcAft>
                <a:spcPts val="600"/>
              </a:spcAft>
            </a:pPr>
            <a:r>
              <a:rPr lang="en-US" dirty="0">
                <a:solidFill>
                  <a:srgbClr val="000000"/>
                </a:solidFill>
                <a:latin typeface="Roboto" panose="02000000000000000000" pitchFamily="2" charset="0"/>
              </a:rPr>
              <a:t>The  audit committee shall be constituted by a policy of council, which would provide the terms of reference of its responsibilities and functions. </a:t>
            </a:r>
            <a:endParaRPr lang="en-US" dirty="0"/>
          </a:p>
          <a:p>
            <a:endParaRPr lang="en-US" b="1" dirty="0"/>
          </a:p>
          <a:p>
            <a:r>
              <a:rPr lang="en-US" b="1" dirty="0"/>
              <a:t>5(3)(a) </a:t>
            </a:r>
            <a:r>
              <a:rPr lang="en-US" sz="1600" dirty="0">
                <a:solidFill>
                  <a:srgbClr val="000000"/>
                </a:solidFill>
                <a:latin typeface="Roboto" panose="02000000000000000000" pitchFamily="2" charset="0"/>
              </a:rPr>
              <a:t>(iii)</a:t>
            </a:r>
            <a:r>
              <a:rPr lang="en-US" b="1" dirty="0">
                <a:solidFill>
                  <a:srgbClr val="000000"/>
                </a:solidFill>
                <a:latin typeface="Roboto" panose="02000000000000000000" pitchFamily="2" charset="0"/>
              </a:rPr>
              <a:t>Policy Requirement –</a:t>
            </a:r>
            <a:r>
              <a:rPr lang="en-US" dirty="0">
                <a:solidFill>
                  <a:srgbClr val="000000"/>
                </a:solidFill>
                <a:latin typeface="Roboto" panose="02000000000000000000" pitchFamily="2" charset="0"/>
              </a:rPr>
              <a:t>The committee shall be constituted by a policy of council, which would provide the terms of reference of its responsibilities and functions. Please refer 3(5)(c) for required policy content</a:t>
            </a:r>
            <a:endParaRPr lang="en-US" dirty="0"/>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The municipality and village audit committee policy must: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(a)	define the purpose and role of the audit committee and the audit committee’s purpose, responsibilities and functions must comply with Section 5(3)(b) and 5(3)(e);</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(b)	outline the composition of the audit committee and the audit committee composition must comply with Section 5(3)(c);</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(c)	identify membership terms for independent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(d)	establish meeting requirements and quorum, and the meeting requirements must comply with Section 5(3)(d);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(e)	require terms of reference or engagement terms for every audit or special purpose engagement;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(f)	outline the required training for audit committee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(g)	the required audit committee training must comply with Section 5(3)(c)(v); and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(h)	outline reporting requirements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04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8</a:t>
            </a:fld>
            <a:endParaRPr lang="en-US" dirty="0"/>
          </a:p>
        </p:txBody>
      </p:sp>
    </p:spTree>
    <p:extLst>
      <p:ext uri="{BB962C8B-B14F-4D97-AF65-F5344CB8AC3E}">
        <p14:creationId xmlns:p14="http://schemas.microsoft.com/office/powerpoint/2010/main" val="365080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453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59044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4430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49551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178079885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4"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tags" Target="../tags/tag5.xml"/><Relationship Id="rId12"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notesSlide" Target="../notesSlides/notesSlide1.xml"/><Relationship Id="rId5" Type="http://schemas.microsoft.com/office/2007/relationships/media" Target="../media/media1.m4a"/><Relationship Id="rId10" Type="http://schemas.openxmlformats.org/officeDocument/2006/relationships/slideLayout" Target="../slideLayouts/slideLayout13.xml"/><Relationship Id="rId4" Type="http://schemas.openxmlformats.org/officeDocument/2006/relationships/tags" Target="../tags/tag4.xml"/><Relationship Id="rId9" Type="http://schemas.openxmlformats.org/officeDocument/2006/relationships/tags" Target="../tags/tag7.xml"/></Relationships>
</file>

<file path=ppt/slides/_rels/slide10.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tags" Target="../tags/tag91.xml"/><Relationship Id="rId7" Type="http://schemas.openxmlformats.org/officeDocument/2006/relationships/tags" Target="../tags/tag93.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2.xml"/><Relationship Id="rId11" Type="http://schemas.openxmlformats.org/officeDocument/2006/relationships/image" Target="../media/image5.png"/><Relationship Id="rId5" Type="http://schemas.openxmlformats.org/officeDocument/2006/relationships/audio" Target="../media/media10.m4a"/><Relationship Id="rId10" Type="http://schemas.openxmlformats.org/officeDocument/2006/relationships/notesSlide" Target="../notesSlides/notesSlide10.xml"/><Relationship Id="rId4" Type="http://schemas.microsoft.com/office/2007/relationships/media" Target="../media/media10.m4a"/><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18" Type="http://schemas.openxmlformats.org/officeDocument/2006/relationships/tags" Target="../tags/tag110.xml"/><Relationship Id="rId26" Type="http://schemas.openxmlformats.org/officeDocument/2006/relationships/image" Target="../media/image23.png"/><Relationship Id="rId3" Type="http://schemas.openxmlformats.org/officeDocument/2006/relationships/tags" Target="../tags/tag97.xml"/><Relationship Id="rId21" Type="http://schemas.openxmlformats.org/officeDocument/2006/relationships/notesSlide" Target="../notesSlides/notesSlide11.xml"/><Relationship Id="rId7" Type="http://schemas.openxmlformats.org/officeDocument/2006/relationships/tags" Target="../tags/tag101.xml"/><Relationship Id="rId12" Type="http://schemas.openxmlformats.org/officeDocument/2006/relationships/tags" Target="../tags/tag106.xml"/><Relationship Id="rId17" Type="http://schemas.openxmlformats.org/officeDocument/2006/relationships/tags" Target="../tags/tag109.xml"/><Relationship Id="rId25" Type="http://schemas.openxmlformats.org/officeDocument/2006/relationships/image" Target="../media/image22.svg"/><Relationship Id="rId2" Type="http://schemas.openxmlformats.org/officeDocument/2006/relationships/tags" Target="../tags/tag96.xml"/><Relationship Id="rId16" Type="http://schemas.openxmlformats.org/officeDocument/2006/relationships/audio" Target="../media/media11.m4a"/><Relationship Id="rId20" Type="http://schemas.openxmlformats.org/officeDocument/2006/relationships/slideLayout" Target="../slideLayouts/slideLayout8.xml"/><Relationship Id="rId29" Type="http://schemas.openxmlformats.org/officeDocument/2006/relationships/image" Target="../media/image26.svg"/><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24" Type="http://schemas.openxmlformats.org/officeDocument/2006/relationships/image" Target="../media/image21.png"/><Relationship Id="rId32" Type="http://schemas.openxmlformats.org/officeDocument/2006/relationships/image" Target="../media/image5.png"/><Relationship Id="rId5" Type="http://schemas.openxmlformats.org/officeDocument/2006/relationships/tags" Target="../tags/tag99.xml"/><Relationship Id="rId15" Type="http://schemas.microsoft.com/office/2007/relationships/media" Target="../media/media11.m4a"/><Relationship Id="rId23" Type="http://schemas.openxmlformats.org/officeDocument/2006/relationships/image" Target="../media/image20.svg"/><Relationship Id="rId28" Type="http://schemas.openxmlformats.org/officeDocument/2006/relationships/image" Target="../media/image25.png"/><Relationship Id="rId10" Type="http://schemas.openxmlformats.org/officeDocument/2006/relationships/tags" Target="../tags/tag104.xml"/><Relationship Id="rId19" Type="http://schemas.openxmlformats.org/officeDocument/2006/relationships/tags" Target="../tags/tag111.xml"/><Relationship Id="rId31" Type="http://schemas.openxmlformats.org/officeDocument/2006/relationships/image" Target="../media/image28.svg"/><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tags" Target="../tags/tag108.xml"/><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4.xml"/><Relationship Id="rId7" Type="http://schemas.openxmlformats.org/officeDocument/2006/relationships/tags" Target="../tags/tag116.xml"/><Relationship Id="rId12" Type="http://schemas.openxmlformats.org/officeDocument/2006/relationships/image" Target="../media/image5.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5.xml"/><Relationship Id="rId11" Type="http://schemas.openxmlformats.org/officeDocument/2006/relationships/image" Target="../media/image29.jpg"/><Relationship Id="rId5" Type="http://schemas.openxmlformats.org/officeDocument/2006/relationships/audio" Target="../media/media12.m4a"/><Relationship Id="rId10" Type="http://schemas.openxmlformats.org/officeDocument/2006/relationships/notesSlide" Target="../notesSlides/notesSlide12.xml"/><Relationship Id="rId4" Type="http://schemas.microsoft.com/office/2007/relationships/media" Target="../media/media12.m4a"/><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5.png"/><Relationship Id="rId3" Type="http://schemas.openxmlformats.org/officeDocument/2006/relationships/tags" Target="../tags/tag120.xml"/><Relationship Id="rId7" Type="http://schemas.openxmlformats.org/officeDocument/2006/relationships/tags" Target="../tags/tag122.xml"/><Relationship Id="rId12" Type="http://schemas.openxmlformats.org/officeDocument/2006/relationships/image" Target="../media/image30.jp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audio" Target="../media/media13.m4a"/><Relationship Id="rId11" Type="http://schemas.openxmlformats.org/officeDocument/2006/relationships/notesSlide" Target="../notesSlides/notesSlide13.xml"/><Relationship Id="rId5" Type="http://schemas.microsoft.com/office/2007/relationships/media" Target="../media/media13.m4a"/><Relationship Id="rId10" Type="http://schemas.openxmlformats.org/officeDocument/2006/relationships/slideLayout" Target="../slideLayouts/slideLayout6.xml"/><Relationship Id="rId4" Type="http://schemas.openxmlformats.org/officeDocument/2006/relationships/tags" Target="../tags/tag121.xml"/><Relationship Id="rId9" Type="http://schemas.openxmlformats.org/officeDocument/2006/relationships/tags" Target="../tags/tag124.xml"/></Relationships>
</file>

<file path=ppt/slides/_rels/slide14.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5.xml"/><Relationship Id="rId18" Type="http://schemas.openxmlformats.org/officeDocument/2006/relationships/image" Target="../media/image33.png"/><Relationship Id="rId3" Type="http://schemas.openxmlformats.org/officeDocument/2006/relationships/tags" Target="../tags/tag127.xml"/><Relationship Id="rId21" Type="http://schemas.openxmlformats.org/officeDocument/2006/relationships/image" Target="../media/image36.png"/><Relationship Id="rId7" Type="http://schemas.openxmlformats.org/officeDocument/2006/relationships/tags" Target="../tags/tag131.xml"/><Relationship Id="rId12" Type="http://schemas.openxmlformats.org/officeDocument/2006/relationships/tags" Target="../tags/tag134.xml"/><Relationship Id="rId17" Type="http://schemas.openxmlformats.org/officeDocument/2006/relationships/image" Target="../media/image32.png"/><Relationship Id="rId2" Type="http://schemas.openxmlformats.org/officeDocument/2006/relationships/tags" Target="../tags/tag126.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3.xml"/><Relationship Id="rId5" Type="http://schemas.openxmlformats.org/officeDocument/2006/relationships/tags" Target="../tags/tag129.xml"/><Relationship Id="rId15" Type="http://schemas.openxmlformats.org/officeDocument/2006/relationships/notesSlide" Target="../notesSlides/notesSlide14.xml"/><Relationship Id="rId10" Type="http://schemas.openxmlformats.org/officeDocument/2006/relationships/audio" Target="../media/media14.m4a"/><Relationship Id="rId19" Type="http://schemas.openxmlformats.org/officeDocument/2006/relationships/image" Target="../media/image34.png"/><Relationship Id="rId4" Type="http://schemas.openxmlformats.org/officeDocument/2006/relationships/tags" Target="../tags/tag128.xml"/><Relationship Id="rId9" Type="http://schemas.microsoft.com/office/2007/relationships/media" Target="../media/media14.m4a"/><Relationship Id="rId14" Type="http://schemas.openxmlformats.org/officeDocument/2006/relationships/slideLayout" Target="../slideLayouts/slideLayout2.xml"/><Relationship Id="rId22"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tags" Target="../tags/tag151.xml"/><Relationship Id="rId3" Type="http://schemas.openxmlformats.org/officeDocument/2006/relationships/tags" Target="../tags/tag138.xml"/><Relationship Id="rId21" Type="http://schemas.openxmlformats.org/officeDocument/2006/relationships/notesSlide" Target="../notesSlides/notesSlide15.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0.xml"/><Relationship Id="rId2" Type="http://schemas.openxmlformats.org/officeDocument/2006/relationships/tags" Target="../tags/tag137.xml"/><Relationship Id="rId16" Type="http://schemas.openxmlformats.org/officeDocument/2006/relationships/audio" Target="../media/media15.m4a"/><Relationship Id="rId20" Type="http://schemas.openxmlformats.org/officeDocument/2006/relationships/slideLayout" Target="../slideLayouts/slideLayout9.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microsoft.com/office/2007/relationships/media" Target="../media/media15.m4a"/><Relationship Id="rId10" Type="http://schemas.openxmlformats.org/officeDocument/2006/relationships/tags" Target="../tags/tag145.xml"/><Relationship Id="rId19" Type="http://schemas.openxmlformats.org/officeDocument/2006/relationships/tags" Target="../tags/tag152.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 Id="rId22"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image" Target="../media/image37.jpg"/><Relationship Id="rId3" Type="http://schemas.openxmlformats.org/officeDocument/2006/relationships/tags" Target="../tags/tag155.xml"/><Relationship Id="rId7" Type="http://schemas.openxmlformats.org/officeDocument/2006/relationships/audio" Target="../media/media16.m4a"/><Relationship Id="rId12" Type="http://schemas.openxmlformats.org/officeDocument/2006/relationships/notesSlide" Target="../notesSlides/notesSlide16.xml"/><Relationship Id="rId2" Type="http://schemas.openxmlformats.org/officeDocument/2006/relationships/tags" Target="../tags/tag154.xml"/><Relationship Id="rId1" Type="http://schemas.openxmlformats.org/officeDocument/2006/relationships/tags" Target="../tags/tag153.xml"/><Relationship Id="rId6" Type="http://schemas.microsoft.com/office/2007/relationships/media" Target="../media/media16.m4a"/><Relationship Id="rId11" Type="http://schemas.openxmlformats.org/officeDocument/2006/relationships/slideLayout" Target="../slideLayouts/slideLayout2.xml"/><Relationship Id="rId5" Type="http://schemas.openxmlformats.org/officeDocument/2006/relationships/tags" Target="../tags/tag157.xml"/><Relationship Id="rId10" Type="http://schemas.openxmlformats.org/officeDocument/2006/relationships/tags" Target="../tags/tag160.xml"/><Relationship Id="rId4" Type="http://schemas.openxmlformats.org/officeDocument/2006/relationships/tags" Target="../tags/tag156.xml"/><Relationship Id="rId9" Type="http://schemas.openxmlformats.org/officeDocument/2006/relationships/tags" Target="../tags/tag159.xml"/><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image" Target="../media/image5.png"/><Relationship Id="rId3" Type="http://schemas.openxmlformats.org/officeDocument/2006/relationships/tags" Target="../tags/tag163.xml"/><Relationship Id="rId7" Type="http://schemas.openxmlformats.org/officeDocument/2006/relationships/tags" Target="../tags/tag165.xml"/><Relationship Id="rId12" Type="http://schemas.openxmlformats.org/officeDocument/2006/relationships/image" Target="../media/image17.pn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audio" Target="../media/media17.m4a"/><Relationship Id="rId11" Type="http://schemas.openxmlformats.org/officeDocument/2006/relationships/notesSlide" Target="../notesSlides/notesSlide17.xml"/><Relationship Id="rId5" Type="http://schemas.microsoft.com/office/2007/relationships/media" Target="../media/media17.m4a"/><Relationship Id="rId10" Type="http://schemas.openxmlformats.org/officeDocument/2006/relationships/slideLayout" Target="../slideLayouts/slideLayout2.xml"/><Relationship Id="rId4" Type="http://schemas.openxmlformats.org/officeDocument/2006/relationships/tags" Target="../tags/tag164.xml"/><Relationship Id="rId9" Type="http://schemas.openxmlformats.org/officeDocument/2006/relationships/tags" Target="../tags/tag16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microsoft.com/office/2007/relationships/media" Target="../media/media18.m4a"/><Relationship Id="rId7" Type="http://schemas.openxmlformats.org/officeDocument/2006/relationships/tags" Target="../tags/tag172.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1.xml"/><Relationship Id="rId5" Type="http://schemas.openxmlformats.org/officeDocument/2006/relationships/tags" Target="../tags/tag170.xml"/><Relationship Id="rId10" Type="http://schemas.openxmlformats.org/officeDocument/2006/relationships/image" Target="../media/image5.png"/><Relationship Id="rId4" Type="http://schemas.openxmlformats.org/officeDocument/2006/relationships/audio" Target="../media/media18.m4a"/><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image" Target="../media/image5.png"/><Relationship Id="rId3" Type="http://schemas.openxmlformats.org/officeDocument/2006/relationships/tags" Target="../tags/tag175.xml"/><Relationship Id="rId7" Type="http://schemas.openxmlformats.org/officeDocument/2006/relationships/tags" Target="../tags/tag177.xml"/><Relationship Id="rId12" Type="http://schemas.openxmlformats.org/officeDocument/2006/relationships/image" Target="../media/image38.jp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audio" Target="../media/media19.m4a"/><Relationship Id="rId11" Type="http://schemas.openxmlformats.org/officeDocument/2006/relationships/notesSlide" Target="../notesSlides/notesSlide19.xml"/><Relationship Id="rId5" Type="http://schemas.microsoft.com/office/2007/relationships/media" Target="../media/media19.m4a"/><Relationship Id="rId10" Type="http://schemas.openxmlformats.org/officeDocument/2006/relationships/slideLayout" Target="../slideLayouts/slideLayout6.xml"/><Relationship Id="rId4" Type="http://schemas.openxmlformats.org/officeDocument/2006/relationships/tags" Target="../tags/tag176.xml"/><Relationship Id="rId9" Type="http://schemas.openxmlformats.org/officeDocument/2006/relationships/tags" Target="../tags/tag179.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6.png"/><Relationship Id="rId3" Type="http://schemas.openxmlformats.org/officeDocument/2006/relationships/tags" Target="../tags/tag10.xml"/><Relationship Id="rId7" Type="http://schemas.openxmlformats.org/officeDocument/2006/relationships/audio" Target="../media/media2.m4a"/><Relationship Id="rId12" Type="http://schemas.openxmlformats.org/officeDocument/2006/relationships/notesSlide" Target="../notesSlides/notesSlide2.xml"/><Relationship Id="rId2" Type="http://schemas.openxmlformats.org/officeDocument/2006/relationships/tags" Target="../tags/tag9.xml"/><Relationship Id="rId1" Type="http://schemas.openxmlformats.org/officeDocument/2006/relationships/tags" Target="../tags/tag8.xml"/><Relationship Id="rId6" Type="http://schemas.microsoft.com/office/2007/relationships/media" Target="../media/media2.m4a"/><Relationship Id="rId11" Type="http://schemas.openxmlformats.org/officeDocument/2006/relationships/slideLayout" Target="../slideLayouts/slideLayout2.xml"/><Relationship Id="rId5" Type="http://schemas.openxmlformats.org/officeDocument/2006/relationships/tags" Target="../tags/tag12.xml"/><Relationship Id="rId10" Type="http://schemas.openxmlformats.org/officeDocument/2006/relationships/tags" Target="../tags/tag15.xml"/><Relationship Id="rId4" Type="http://schemas.openxmlformats.org/officeDocument/2006/relationships/tags" Target="../tags/tag11.xml"/><Relationship Id="rId9" Type="http://schemas.openxmlformats.org/officeDocument/2006/relationships/tags" Target="../tags/tag14.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tags" Target="../tags/tag185.xml"/><Relationship Id="rId3" Type="http://schemas.openxmlformats.org/officeDocument/2006/relationships/tags" Target="../tags/tag182.xml"/><Relationship Id="rId7" Type="http://schemas.openxmlformats.org/officeDocument/2006/relationships/tags" Target="../tags/tag184.xml"/><Relationship Id="rId12" Type="http://schemas.openxmlformats.org/officeDocument/2006/relationships/image" Target="../media/image5.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audio" Target="../media/media20.m4a"/><Relationship Id="rId11" Type="http://schemas.openxmlformats.org/officeDocument/2006/relationships/notesSlide" Target="../notesSlides/notesSlide20.xml"/><Relationship Id="rId5" Type="http://schemas.microsoft.com/office/2007/relationships/media" Target="../media/media20.m4a"/><Relationship Id="rId10" Type="http://schemas.openxmlformats.org/officeDocument/2006/relationships/slideLayout" Target="../slideLayouts/slideLayout2.xml"/><Relationship Id="rId4" Type="http://schemas.openxmlformats.org/officeDocument/2006/relationships/tags" Target="../tags/tag183.xml"/><Relationship Id="rId9" Type="http://schemas.openxmlformats.org/officeDocument/2006/relationships/tags" Target="../tags/tag186.xml"/></Relationships>
</file>

<file path=ppt/slides/_rels/slide21.xml.rels><?xml version="1.0" encoding="UTF-8" standalone="yes"?>
<Relationships xmlns="http://schemas.openxmlformats.org/package/2006/relationships"><Relationship Id="rId8" Type="http://schemas.openxmlformats.org/officeDocument/2006/relationships/tags" Target="../tags/tag192.xml"/><Relationship Id="rId3" Type="http://schemas.openxmlformats.org/officeDocument/2006/relationships/tags" Target="../tags/tag189.xml"/><Relationship Id="rId7" Type="http://schemas.openxmlformats.org/officeDocument/2006/relationships/tags" Target="../tags/tag191.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0.xml"/><Relationship Id="rId11" Type="http://schemas.openxmlformats.org/officeDocument/2006/relationships/image" Target="../media/image5.png"/><Relationship Id="rId5" Type="http://schemas.openxmlformats.org/officeDocument/2006/relationships/audio" Target="../media/media21.m4a"/><Relationship Id="rId10" Type="http://schemas.openxmlformats.org/officeDocument/2006/relationships/notesSlide" Target="../notesSlides/notesSlide21.xml"/><Relationship Id="rId4" Type="http://schemas.microsoft.com/office/2007/relationships/media" Target="../media/media21.m4a"/><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198.xml"/><Relationship Id="rId3" Type="http://schemas.openxmlformats.org/officeDocument/2006/relationships/tags" Target="../tags/tag195.xml"/><Relationship Id="rId7" Type="http://schemas.openxmlformats.org/officeDocument/2006/relationships/tags" Target="../tags/tag197.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6.xml"/><Relationship Id="rId11" Type="http://schemas.openxmlformats.org/officeDocument/2006/relationships/image" Target="../media/image5.png"/><Relationship Id="rId5" Type="http://schemas.openxmlformats.org/officeDocument/2006/relationships/audio" Target="../media/media22.m4a"/><Relationship Id="rId10" Type="http://schemas.openxmlformats.org/officeDocument/2006/relationships/notesSlide" Target="../notesSlides/notesSlide22.xml"/><Relationship Id="rId4" Type="http://schemas.microsoft.com/office/2007/relationships/media" Target="../media/media22.m4a"/><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204.xml"/><Relationship Id="rId3" Type="http://schemas.openxmlformats.org/officeDocument/2006/relationships/tags" Target="../tags/tag201.xml"/><Relationship Id="rId7" Type="http://schemas.openxmlformats.org/officeDocument/2006/relationships/tags" Target="../tags/tag203.xml"/><Relationship Id="rId12" Type="http://schemas.openxmlformats.org/officeDocument/2006/relationships/image" Target="../media/image5.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audio" Target="../media/media23.m4a"/><Relationship Id="rId11" Type="http://schemas.openxmlformats.org/officeDocument/2006/relationships/notesSlide" Target="../notesSlides/notesSlide23.xml"/><Relationship Id="rId5" Type="http://schemas.microsoft.com/office/2007/relationships/media" Target="../media/media23.m4a"/><Relationship Id="rId10" Type="http://schemas.openxmlformats.org/officeDocument/2006/relationships/slideLayout" Target="../slideLayouts/slideLayout2.xml"/><Relationship Id="rId4" Type="http://schemas.openxmlformats.org/officeDocument/2006/relationships/tags" Target="../tags/tag202.xml"/><Relationship Id="rId9" Type="http://schemas.openxmlformats.org/officeDocument/2006/relationships/tags" Target="../tags/tag205.xml"/></Relationships>
</file>

<file path=ppt/slides/_rels/slide24.xml.rels><?xml version="1.0" encoding="UTF-8" standalone="yes"?>
<Relationships xmlns="http://schemas.openxmlformats.org/package/2006/relationships"><Relationship Id="rId8" Type="http://schemas.openxmlformats.org/officeDocument/2006/relationships/tags" Target="../tags/tag211.xml"/><Relationship Id="rId3" Type="http://schemas.openxmlformats.org/officeDocument/2006/relationships/tags" Target="../tags/tag208.xml"/><Relationship Id="rId7" Type="http://schemas.openxmlformats.org/officeDocument/2006/relationships/tags" Target="../tags/tag210.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09.xml"/><Relationship Id="rId11" Type="http://schemas.openxmlformats.org/officeDocument/2006/relationships/image" Target="../media/image5.png"/><Relationship Id="rId5" Type="http://schemas.openxmlformats.org/officeDocument/2006/relationships/audio" Target="../media/media24.m4a"/><Relationship Id="rId10" Type="http://schemas.openxmlformats.org/officeDocument/2006/relationships/notesSlide" Target="../notesSlides/notesSlide24.xml"/><Relationship Id="rId4" Type="http://schemas.microsoft.com/office/2007/relationships/media" Target="../media/media24.m4a"/><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217.xml"/><Relationship Id="rId3" Type="http://schemas.openxmlformats.org/officeDocument/2006/relationships/tags" Target="../tags/tag214.xml"/><Relationship Id="rId7" Type="http://schemas.openxmlformats.org/officeDocument/2006/relationships/tags" Target="../tags/tag216.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5.xml"/><Relationship Id="rId11" Type="http://schemas.openxmlformats.org/officeDocument/2006/relationships/image" Target="../media/image5.png"/><Relationship Id="rId5" Type="http://schemas.openxmlformats.org/officeDocument/2006/relationships/audio" Target="../media/media25.m4a"/><Relationship Id="rId10" Type="http://schemas.openxmlformats.org/officeDocument/2006/relationships/notesSlide" Target="../notesSlides/notesSlide25.xml"/><Relationship Id="rId4" Type="http://schemas.microsoft.com/office/2007/relationships/media" Target="../media/media25.m4a"/><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20.xml"/><Relationship Id="rId7" Type="http://schemas.openxmlformats.org/officeDocument/2006/relationships/tags" Target="../tags/tag222.xml"/><Relationship Id="rId12" Type="http://schemas.openxmlformats.org/officeDocument/2006/relationships/image" Target="../media/image5.pn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audio" Target="../media/media26.m4a"/><Relationship Id="rId11" Type="http://schemas.openxmlformats.org/officeDocument/2006/relationships/image" Target="../media/image39.jpg"/><Relationship Id="rId5" Type="http://schemas.microsoft.com/office/2007/relationships/media" Target="../media/media26.m4a"/><Relationship Id="rId10" Type="http://schemas.openxmlformats.org/officeDocument/2006/relationships/notesSlide" Target="../notesSlides/notesSlide26.xml"/><Relationship Id="rId4" Type="http://schemas.openxmlformats.org/officeDocument/2006/relationships/tags" Target="../tags/tag221.xml"/><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3.m4a"/><Relationship Id="rId13" Type="http://schemas.openxmlformats.org/officeDocument/2006/relationships/notesSlide" Target="../notesSlides/notesSlide3.xml"/><Relationship Id="rId3" Type="http://schemas.openxmlformats.org/officeDocument/2006/relationships/tags" Target="../tags/tag18.xml"/><Relationship Id="rId7" Type="http://schemas.microsoft.com/office/2007/relationships/media" Target="../media/media3.m4a"/><Relationship Id="rId12"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4.xml"/><Relationship Id="rId5" Type="http://schemas.openxmlformats.org/officeDocument/2006/relationships/tags" Target="../tags/tag20.xml"/><Relationship Id="rId15" Type="http://schemas.openxmlformats.org/officeDocument/2006/relationships/image" Target="../media/image5.png"/><Relationship Id="rId10" Type="http://schemas.openxmlformats.org/officeDocument/2006/relationships/tags" Target="../tags/tag23.xml"/><Relationship Id="rId4" Type="http://schemas.openxmlformats.org/officeDocument/2006/relationships/tags" Target="../tags/tag19.xml"/><Relationship Id="rId9" Type="http://schemas.openxmlformats.org/officeDocument/2006/relationships/tags" Target="../tags/tag22.xml"/><Relationship Id="rId1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media" Target="../media/media4.m4a"/><Relationship Id="rId13" Type="http://schemas.openxmlformats.org/officeDocument/2006/relationships/slideLayout" Target="../slideLayouts/slideLayout5.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4.xml"/><Relationship Id="rId17" Type="http://schemas.openxmlformats.org/officeDocument/2006/relationships/image" Target="../media/image5.png"/><Relationship Id="rId2" Type="http://schemas.openxmlformats.org/officeDocument/2006/relationships/tags" Target="../tags/tag26.xml"/><Relationship Id="rId16" Type="http://schemas.openxmlformats.org/officeDocument/2006/relationships/image" Target="../media/image6.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3.xml"/><Relationship Id="rId5" Type="http://schemas.openxmlformats.org/officeDocument/2006/relationships/tags" Target="../tags/tag29.xml"/><Relationship Id="rId15" Type="http://schemas.openxmlformats.org/officeDocument/2006/relationships/image" Target="../media/image8.jpeg"/><Relationship Id="rId10" Type="http://schemas.openxmlformats.org/officeDocument/2006/relationships/tags" Target="../tags/tag32.xml"/><Relationship Id="rId4" Type="http://schemas.openxmlformats.org/officeDocument/2006/relationships/tags" Target="../tags/tag28.xml"/><Relationship Id="rId9" Type="http://schemas.openxmlformats.org/officeDocument/2006/relationships/audio" Target="../media/media4.m4a"/><Relationship Id="rId1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9.jpeg"/><Relationship Id="rId3" Type="http://schemas.openxmlformats.org/officeDocument/2006/relationships/tags" Target="../tags/tag37.xml"/><Relationship Id="rId7" Type="http://schemas.openxmlformats.org/officeDocument/2006/relationships/audio" Target="../media/media5.m4a"/><Relationship Id="rId12" Type="http://schemas.openxmlformats.org/officeDocument/2006/relationships/notesSlide" Target="../notesSlides/notesSlide5.xml"/><Relationship Id="rId2" Type="http://schemas.openxmlformats.org/officeDocument/2006/relationships/tags" Target="../tags/tag36.xml"/><Relationship Id="rId1" Type="http://schemas.openxmlformats.org/officeDocument/2006/relationships/tags" Target="../tags/tag35.xml"/><Relationship Id="rId6" Type="http://schemas.microsoft.com/office/2007/relationships/media" Target="../media/media5.m4a"/><Relationship Id="rId11" Type="http://schemas.openxmlformats.org/officeDocument/2006/relationships/slideLayout" Target="../slideLayouts/slideLayout6.xml"/><Relationship Id="rId5" Type="http://schemas.openxmlformats.org/officeDocument/2006/relationships/tags" Target="../tags/tag39.xml"/><Relationship Id="rId10" Type="http://schemas.openxmlformats.org/officeDocument/2006/relationships/tags" Target="../tags/tag42.xml"/><Relationship Id="rId4" Type="http://schemas.openxmlformats.org/officeDocument/2006/relationships/tags" Target="../tags/tag38.xml"/><Relationship Id="rId9" Type="http://schemas.openxmlformats.org/officeDocument/2006/relationships/tags" Target="../tags/tag41.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3.xml"/><Relationship Id="rId18" Type="http://schemas.openxmlformats.org/officeDocument/2006/relationships/image" Target="../media/image10.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audio" Target="../media/media6.m4a"/><Relationship Id="rId17" Type="http://schemas.openxmlformats.org/officeDocument/2006/relationships/notesSlide" Target="../notesSlides/notesSlide6.xml"/><Relationship Id="rId2" Type="http://schemas.openxmlformats.org/officeDocument/2006/relationships/tags" Target="../tags/tag44.xml"/><Relationship Id="rId16"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tags" Target="../tags/tag48.xml"/><Relationship Id="rId11" Type="http://schemas.microsoft.com/office/2007/relationships/media" Target="../media/media6.m4a"/><Relationship Id="rId5" Type="http://schemas.openxmlformats.org/officeDocument/2006/relationships/tags" Target="../tags/tag47.xml"/><Relationship Id="rId15" Type="http://schemas.openxmlformats.org/officeDocument/2006/relationships/tags" Target="../tags/tag55.xml"/><Relationship Id="rId10" Type="http://schemas.openxmlformats.org/officeDocument/2006/relationships/tags" Target="../tags/tag52.xml"/><Relationship Id="rId19" Type="http://schemas.openxmlformats.org/officeDocument/2006/relationships/image" Target="../media/image5.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4.xml"/></Relationships>
</file>

<file path=ppt/slides/_rels/slide7.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openxmlformats.org/officeDocument/2006/relationships/tags" Target="../tags/tag71.xml"/><Relationship Id="rId26" Type="http://schemas.openxmlformats.org/officeDocument/2006/relationships/image" Target="../media/image16.svg"/><Relationship Id="rId3" Type="http://schemas.openxmlformats.org/officeDocument/2006/relationships/tags" Target="../tags/tag58.xml"/><Relationship Id="rId21" Type="http://schemas.openxmlformats.org/officeDocument/2006/relationships/image" Target="../media/image11.png"/><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0.xml"/><Relationship Id="rId25" Type="http://schemas.openxmlformats.org/officeDocument/2006/relationships/image" Target="../media/image15.png"/><Relationship Id="rId2" Type="http://schemas.openxmlformats.org/officeDocument/2006/relationships/tags" Target="../tags/tag57.xml"/><Relationship Id="rId16" Type="http://schemas.openxmlformats.org/officeDocument/2006/relationships/tags" Target="../tags/tag69.xml"/><Relationship Id="rId20" Type="http://schemas.openxmlformats.org/officeDocument/2006/relationships/notesSlide" Target="../notesSlides/notesSlide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image" Target="../media/image14.svg"/><Relationship Id="rId5" Type="http://schemas.openxmlformats.org/officeDocument/2006/relationships/tags" Target="../tags/tag60.xml"/><Relationship Id="rId15" Type="http://schemas.openxmlformats.org/officeDocument/2006/relationships/audio" Target="../media/media7.m4a"/><Relationship Id="rId23" Type="http://schemas.openxmlformats.org/officeDocument/2006/relationships/image" Target="../media/image13.png"/><Relationship Id="rId10" Type="http://schemas.openxmlformats.org/officeDocument/2006/relationships/tags" Target="../tags/tag65.xml"/><Relationship Id="rId19" Type="http://schemas.openxmlformats.org/officeDocument/2006/relationships/slideLayout" Target="../slideLayouts/slideLayout7.xml"/><Relationship Id="rId4" Type="http://schemas.openxmlformats.org/officeDocument/2006/relationships/tags" Target="../tags/tag59.xml"/><Relationship Id="rId9" Type="http://schemas.openxmlformats.org/officeDocument/2006/relationships/tags" Target="../tags/tag64.xml"/><Relationship Id="rId14" Type="http://schemas.microsoft.com/office/2007/relationships/media" Target="../media/media7.m4a"/><Relationship Id="rId22" Type="http://schemas.openxmlformats.org/officeDocument/2006/relationships/image" Target="../media/image12.svg"/><Relationship Id="rId27"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notesSlide" Target="../notesSlides/notesSlide8.xml"/><Relationship Id="rId3" Type="http://schemas.openxmlformats.org/officeDocument/2006/relationships/tags" Target="../tags/tag74.xml"/><Relationship Id="rId7" Type="http://schemas.microsoft.com/office/2007/relationships/media" Target="../media/media8.m4a"/><Relationship Id="rId12"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0.xml"/><Relationship Id="rId5" Type="http://schemas.openxmlformats.org/officeDocument/2006/relationships/tags" Target="../tags/tag76.xml"/><Relationship Id="rId15" Type="http://schemas.openxmlformats.org/officeDocument/2006/relationships/image" Target="../media/image5.png"/><Relationship Id="rId10" Type="http://schemas.openxmlformats.org/officeDocument/2006/relationships/tags" Target="../tags/tag79.xml"/><Relationship Id="rId4" Type="http://schemas.openxmlformats.org/officeDocument/2006/relationships/tags" Target="../tags/tag75.xml"/><Relationship Id="rId9" Type="http://schemas.openxmlformats.org/officeDocument/2006/relationships/tags" Target="../tags/tag78.xml"/><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image" Target="../media/image18.jpg"/><Relationship Id="rId3" Type="http://schemas.openxmlformats.org/officeDocument/2006/relationships/tags" Target="../tags/tag83.xml"/><Relationship Id="rId7" Type="http://schemas.openxmlformats.org/officeDocument/2006/relationships/audio" Target="../media/media9.m4a"/><Relationship Id="rId12" Type="http://schemas.openxmlformats.org/officeDocument/2006/relationships/notesSlide" Target="../notesSlides/notesSlide9.xml"/><Relationship Id="rId2" Type="http://schemas.openxmlformats.org/officeDocument/2006/relationships/tags" Target="../tags/tag82.xml"/><Relationship Id="rId1" Type="http://schemas.openxmlformats.org/officeDocument/2006/relationships/tags" Target="../tags/tag81.xml"/><Relationship Id="rId6" Type="http://schemas.microsoft.com/office/2007/relationships/media" Target="../media/media9.m4a"/><Relationship Id="rId11" Type="http://schemas.openxmlformats.org/officeDocument/2006/relationships/slideLayout" Target="../slideLayouts/slideLayout2.xml"/><Relationship Id="rId5" Type="http://schemas.openxmlformats.org/officeDocument/2006/relationships/tags" Target="../tags/tag85.xml"/><Relationship Id="rId10" Type="http://schemas.openxmlformats.org/officeDocument/2006/relationships/tags" Target="../tags/tag88.xml"/><Relationship Id="rId4" Type="http://schemas.openxmlformats.org/officeDocument/2006/relationships/tags" Target="../tags/tag84.xml"/><Relationship Id="rId9" Type="http://schemas.openxmlformats.org/officeDocument/2006/relationships/tags" Target="../tags/tag87.xml"/><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custDataLst>
              <p:tags r:id="rId1"/>
            </p:custDataLst>
          </p:nvPr>
        </p:nvPicPr>
        <p:blipFill>
          <a:blip r:embed="rId12"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custDataLst>
              <p:tags r:id="rId2"/>
            </p:custDataLst>
          </p:nvPr>
        </p:nvSpPr>
        <p:spPr>
          <a:xfrm>
            <a:off x="6302202" y="2526633"/>
            <a:ext cx="5956300" cy="1963382"/>
          </a:xfrm>
        </p:spPr>
        <p:txBody>
          <a:bodyPr/>
          <a:lstStyle/>
          <a:p>
            <a:r>
              <a:rPr lang="fr-CA" sz="5400" noProof="1"/>
              <a:t>Module 1</a:t>
            </a:r>
            <a:br>
              <a:rPr lang="fr-CA" sz="5400" noProof="1"/>
            </a:br>
            <a:r>
              <a:rPr lang="fr-CA" sz="5400" noProof="1"/>
              <a:t>Comité d’audit</a:t>
            </a:r>
            <a:endParaRPr lang="fr-CA" noProof="1"/>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custDataLst>
              <p:tags r:id="rId3"/>
            </p:custDataLst>
          </p:nvPr>
        </p:nvSpPr>
        <p:spPr>
          <a:xfrm>
            <a:off x="6235700" y="4490014"/>
            <a:ext cx="5956300" cy="763969"/>
          </a:xfrm>
        </p:spPr>
        <p:txBody>
          <a:bodyPr/>
          <a:lstStyle/>
          <a:p>
            <a:r>
              <a:rPr lang="fr-CA" noProof="1"/>
              <a:t>But général et vue d’ensemble</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custDataLst>
              <p:tags r:id="rId4"/>
            </p:custDataLst>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a:t>
            </a:r>
          </a:p>
        </p:txBody>
      </p:sp>
      <p:pic>
        <p:nvPicPr>
          <p:cNvPr id="2" name="Audio 1">
            <a:hlinkClick r:id="" action="ppaction://media"/>
            <a:extLst>
              <a:ext uri="{FF2B5EF4-FFF2-40B4-BE49-F238E27FC236}">
                <a16:creationId xmlns:a16="http://schemas.microsoft.com/office/drawing/2014/main" id="{4E88D71C-2FDC-4CEE-ABAB-CD24F5595B33}"/>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D9F31C81-B53D-4123-87E5-C4AB7F8E4E8F}"/>
              </a:ext>
            </a:extLst>
          </p:cNvPr>
          <p:cNvSpPr/>
          <p:nvPr>
            <p:custDataLst>
              <p:tags r:id="rId8"/>
            </p:custDataLst>
          </p:nvPr>
        </p:nvSpPr>
        <p:spPr>
          <a:xfrm>
            <a:off x="9769721" y="5328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Suivant</a:t>
            </a:r>
            <a:endParaRPr lang="fr-CA" sz="1200" b="1" noProof="1">
              <a:solidFill>
                <a:schemeClr val="tx2"/>
              </a:solidFill>
            </a:endParaRPr>
          </a:p>
        </p:txBody>
      </p:sp>
      <p:sp>
        <p:nvSpPr>
          <p:cNvPr id="4" name="TextBox 3"/>
          <p:cNvSpPr txBox="1"/>
          <p:nvPr>
            <p:custDataLst>
              <p:tags r:id="rId9"/>
            </p:custDataLst>
          </p:nvPr>
        </p:nvSpPr>
        <p:spPr>
          <a:xfrm>
            <a:off x="0" y="0"/>
            <a:ext cx="3810000" cy="1270000"/>
          </a:xfrm>
          <a:prstGeom prst="rect">
            <a:avLst/>
          </a:prstGeom>
          <a:noFill/>
        </p:spPr>
        <p:txBody>
          <a:bodyPr vert="horz" rtlCol="0">
            <a:spAutoFit/>
          </a:bodyPr>
          <a:lstStyle/>
          <a:p>
            <a:endParaRPr lang="fr-CA"/>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12535"/>
    </mc:Choice>
    <mc:Fallback xmlns="">
      <p:transition spd="slow" advTm="1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10</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3" name="Rectangle 2"/>
          <p:cNvSpPr/>
          <p:nvPr>
            <p:custDataLst>
              <p:tags r:id="rId3"/>
            </p:custDataLst>
          </p:nvPr>
        </p:nvSpPr>
        <p:spPr>
          <a:xfrm>
            <a:off x="2784764" y="447173"/>
            <a:ext cx="8003552" cy="5863144"/>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0"/>
              </a:spcAft>
              <a:buClrTx/>
              <a:buSzTx/>
              <a:buFontTx/>
              <a:buNone/>
              <a:tabLst/>
              <a:defRPr/>
            </a:pPr>
            <a:r>
              <a:rPr lang="fr-CA" spc="20" noProof="1">
                <a:solidFill>
                  <a:srgbClr val="000000"/>
                </a:solidFill>
              </a:rPr>
              <a:t>Il est r</a:t>
            </a:r>
            <a:r>
              <a:rPr kumimoji="0" lang="fr-CA" sz="1800" b="0" i="0" u="none" strike="noStrike" kern="1200" cap="none" spc="20" normalizeH="0" baseline="0" noProof="1">
                <a:ln>
                  <a:noFill/>
                </a:ln>
                <a:solidFill>
                  <a:srgbClr val="000000"/>
                </a:solidFill>
                <a:effectLst/>
                <a:uLnTx/>
                <a:uFillTx/>
                <a:ea typeface="+mn-ea"/>
                <a:cs typeface="+mn-cs"/>
              </a:rPr>
              <a:t>ecommandé d’intégrer les éléments suivants aux ordres du jour du comité d’audit :</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fr-CA" sz="1600" b="0" i="0" u="none" strike="noStrike" kern="1200" cap="none" spc="20" normalizeH="0" baseline="0" noProof="1">
                <a:ln>
                  <a:noFill/>
                </a:ln>
                <a:solidFill>
                  <a:srgbClr val="000000"/>
                </a:solidFill>
                <a:effectLst/>
                <a:uLnTx/>
                <a:uFillTx/>
                <a:ea typeface="+mn-ea"/>
                <a:cs typeface="+mn-cs"/>
              </a:rPr>
              <a:t>rôles et responsabilités de l’auditeur;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e</a:t>
            </a:r>
            <a:r>
              <a:rPr kumimoji="0" lang="fr-CA" sz="1600" b="0" i="0" u="none" strike="noStrike" kern="1200" cap="none" spc="20" normalizeH="0" baseline="0" noProof="1">
                <a:ln>
                  <a:noFill/>
                </a:ln>
                <a:solidFill>
                  <a:srgbClr val="000000"/>
                </a:solidFill>
                <a:effectLst/>
                <a:uLnTx/>
                <a:uFillTx/>
                <a:ea typeface="+mn-ea"/>
                <a:cs typeface="+mn-cs"/>
              </a:rPr>
              <a:t>xamen des rôles et responsabilités du comité d’audit;</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n</a:t>
            </a:r>
            <a:r>
              <a:rPr kumimoji="0" lang="fr-CA" sz="1600" b="0" i="0" u="none" strike="noStrike" kern="1200" cap="none" spc="20" normalizeH="0" baseline="0" noProof="1">
                <a:ln>
                  <a:noFill/>
                </a:ln>
                <a:solidFill>
                  <a:srgbClr val="000000"/>
                </a:solidFill>
                <a:effectLst/>
                <a:uLnTx/>
                <a:uFillTx/>
                <a:ea typeface="+mn-ea"/>
                <a:cs typeface="+mn-cs"/>
              </a:rPr>
              <a:t>omination de l’auditeur municipal;</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fr-CA" sz="1600" b="0" i="0" u="none" strike="noStrike" kern="1200" cap="none" spc="20" normalizeH="0" baseline="0" noProof="1">
                <a:ln>
                  <a:noFill/>
                </a:ln>
                <a:solidFill>
                  <a:srgbClr val="000000"/>
                </a:solidFill>
                <a:effectLst/>
                <a:uLnTx/>
                <a:uFillTx/>
                <a:ea typeface="+mn-ea"/>
                <a:cs typeface="+mn-cs"/>
              </a:rPr>
              <a:t>information financière trimestrielle;</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é</a:t>
            </a:r>
            <a:r>
              <a:rPr kumimoji="0" lang="fr-CA" sz="1600" b="0" i="0" u="none" strike="noStrike" kern="1200" cap="none" spc="20" normalizeH="0" baseline="0" noProof="1">
                <a:ln>
                  <a:noFill/>
                </a:ln>
                <a:solidFill>
                  <a:srgbClr val="000000"/>
                </a:solidFill>
                <a:effectLst/>
                <a:uLnTx/>
                <a:uFillTx/>
                <a:ea typeface="+mn-ea"/>
                <a:cs typeface="+mn-cs"/>
              </a:rPr>
              <a:t>tats financiers audités et travail de l’auditeur;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t>l</a:t>
            </a:r>
            <a:r>
              <a:rPr kumimoji="0" lang="fr-CA" sz="1600" b="0" i="0" u="none" strike="noStrike" kern="1200" cap="none" spc="20" normalizeH="0" baseline="0" noProof="1">
                <a:ln>
                  <a:noFill/>
                </a:ln>
                <a:effectLst/>
                <a:uLnTx/>
                <a:uFillTx/>
                <a:ea typeface="+mn-ea"/>
                <a:cs typeface="+mn-cs"/>
              </a:rPr>
              <a:t>ettre à l’intention de la direction ou sur le contrôle interne, accompagnée de la réponse de la direction;</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p</a:t>
            </a:r>
            <a:r>
              <a:rPr kumimoji="0" lang="fr-CA" sz="1600" b="0" i="0" u="none" strike="noStrike" kern="1200" cap="none" spc="20" normalizeH="0" baseline="0" noProof="1">
                <a:ln>
                  <a:noFill/>
                </a:ln>
                <a:solidFill>
                  <a:srgbClr val="000000"/>
                </a:solidFill>
                <a:effectLst/>
                <a:uLnTx/>
                <a:uFillTx/>
                <a:ea typeface="+mn-ea"/>
                <a:cs typeface="+mn-cs"/>
              </a:rPr>
              <a:t>ertinence et efficacité des contrôles internes;</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Indicateurs </a:t>
            </a:r>
            <a:r>
              <a:rPr kumimoji="0" lang="fr-CA" sz="1600" b="0" i="0" u="none" strike="noStrike" kern="1200" cap="none" spc="20" normalizeH="0" baseline="0" noProof="1">
                <a:ln>
                  <a:noFill/>
                </a:ln>
                <a:solidFill>
                  <a:srgbClr val="000000"/>
                </a:solidFill>
                <a:effectLst/>
                <a:uLnTx/>
                <a:uFillTx/>
                <a:ea typeface="+mn-ea"/>
                <a:cs typeface="+mn-cs"/>
              </a:rPr>
              <a:t>de l’état des finances; </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g</a:t>
            </a:r>
            <a:r>
              <a:rPr kumimoji="0" lang="fr-CA" sz="1600" b="0" i="0" u="none" strike="noStrike" kern="1200" cap="none" spc="20" normalizeH="0" baseline="0" noProof="1">
                <a:ln>
                  <a:noFill/>
                </a:ln>
                <a:solidFill>
                  <a:srgbClr val="000000"/>
                </a:solidFill>
                <a:effectLst/>
                <a:uLnTx/>
                <a:uFillTx/>
                <a:ea typeface="+mn-ea"/>
                <a:cs typeface="+mn-cs"/>
              </a:rPr>
              <a:t>estion des risques financiers.</a:t>
            </a: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pic>
        <p:nvPicPr>
          <p:cNvPr id="4" name="Audio 3">
            <a:hlinkClick r:id="" action="ppaction://media"/>
            <a:extLst>
              <a:ext uri="{FF2B5EF4-FFF2-40B4-BE49-F238E27FC236}">
                <a16:creationId xmlns:a16="http://schemas.microsoft.com/office/drawing/2014/main" id="{F47A9638-DCDC-4EC1-B3B4-DECB8CB7716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7109488E-53C4-42A9-B5F2-0B516588A8EE}"/>
              </a:ext>
            </a:extLst>
          </p:cNvPr>
          <p:cNvSpPr/>
          <p:nvPr>
            <p:custDataLst>
              <p:tags r:id="rId7"/>
            </p:custDataLst>
          </p:nvPr>
        </p:nvSpPr>
        <p:spPr>
          <a:xfrm>
            <a:off x="361244" y="5241770"/>
            <a:ext cx="1042756"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6" name="Action Button: Go Forward or Next 5">
            <a:hlinkClick r:id="" action="ppaction://hlinkshowjump?jump=nextslide" highlightClick="1"/>
            <a:extLst>
              <a:ext uri="{FF2B5EF4-FFF2-40B4-BE49-F238E27FC236}">
                <a16:creationId xmlns:a16="http://schemas.microsoft.com/office/drawing/2014/main" id="{887CA0BC-EF2B-4B0B-A1E6-3F05E2CE7447}"/>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700554112"/>
      </p:ext>
    </p:extLst>
  </p:cSld>
  <p:clrMapOvr>
    <a:masterClrMapping/>
  </p:clrMapOvr>
  <mc:AlternateContent xmlns:mc="http://schemas.openxmlformats.org/markup-compatibility/2006" xmlns:p14="http://schemas.microsoft.com/office/powerpoint/2010/main">
    <mc:Choice Requires="p14">
      <p:transition spd="slow" p14:dur="2000" advTm="39151"/>
    </mc:Choice>
    <mc:Fallback xmlns="">
      <p:transition spd="slow" advTm="3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custDataLst>
              <p:tags r:id="rId2"/>
            </p:custDataLst>
          </p:nvPr>
        </p:nvSpPr>
        <p:spPr/>
        <p:txBody>
          <a:bodyPr/>
          <a:lstStyle/>
          <a:p>
            <a:r>
              <a:rPr lang="fr-CA" noProof="1"/>
              <a:t>Rôle global</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custDataLst>
              <p:tags r:id="rId3"/>
            </p:custDataLst>
          </p:nvPr>
        </p:nvSpPr>
        <p:spPr/>
        <p:txBody>
          <a:bodyPr>
            <a:noAutofit/>
          </a:bodyPr>
          <a:lstStyle/>
          <a:p>
            <a:r>
              <a:rPr lang="fr-CA" noProof="1"/>
              <a:t>Auditeur externe</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custDataLst>
              <p:tags r:id="rId4"/>
            </p:custDataLst>
          </p:nvPr>
        </p:nvPicPr>
        <p:blipFill>
          <a:blip r:embed="rId22" cstate="screen">
            <a:biLevel thresh="25000"/>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custDataLst>
              <p:tags r:id="rId5"/>
            </p:custDataLst>
          </p:nvPr>
        </p:nvSpPr>
        <p:spPr>
          <a:xfrm>
            <a:off x="3126113" y="3950114"/>
            <a:ext cx="1620000" cy="621791"/>
          </a:xfrm>
        </p:spPr>
        <p:txBody>
          <a:bodyPr>
            <a:noAutofit/>
          </a:bodyPr>
          <a:lstStyle/>
          <a:p>
            <a:r>
              <a:rPr lang="fr-CA" noProof="1"/>
              <a:t>Information financière</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custDataLst>
              <p:tags r:id="rId6"/>
            </p:custDataLst>
          </p:nvPr>
        </p:nvSpPr>
        <p:spPr>
          <a:xfrm>
            <a:off x="5256971" y="3950115"/>
            <a:ext cx="2024977" cy="621790"/>
          </a:xfrm>
        </p:spPr>
        <p:txBody>
          <a:bodyPr>
            <a:noAutofit/>
          </a:bodyPr>
          <a:lstStyle/>
          <a:p>
            <a:r>
              <a:rPr lang="fr-CA" noProof="1"/>
              <a:t>Risques et contrôle interne</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custDataLst>
              <p:tags r:id="rId7"/>
            </p:custDataLst>
          </p:nvPr>
        </p:nvSpPr>
        <p:spPr>
          <a:xfrm>
            <a:off x="7387830" y="3950114"/>
            <a:ext cx="2130857" cy="1170525"/>
          </a:xfrm>
        </p:spPr>
        <p:txBody>
          <a:bodyPr>
            <a:noAutofit/>
          </a:bodyPr>
          <a:lstStyle/>
          <a:p>
            <a:r>
              <a:rPr lang="fr-CA" noProof="1">
                <a:ea typeface="Roboto" panose="02000000000000000000" pitchFamily="2" charset="0"/>
              </a:rPr>
              <a:t>Inconduite présumée</a:t>
            </a:r>
            <a:endParaRPr lang="fr-CA" noProof="1"/>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custDataLst>
              <p:tags r:id="rId8"/>
            </p:custDataLst>
          </p:nvPr>
        </p:nvSpPr>
        <p:spPr>
          <a:xfrm>
            <a:off x="9518688" y="3950115"/>
            <a:ext cx="2498260" cy="621790"/>
          </a:xfrm>
        </p:spPr>
        <p:txBody>
          <a:bodyPr>
            <a:noAutofit/>
          </a:bodyPr>
          <a:lstStyle/>
          <a:p>
            <a:r>
              <a:rPr lang="fr-CA" noProof="1"/>
              <a:t>Fonction statutaire ou réglementaire</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custDataLst>
              <p:tags r:id="rId9"/>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noProof="1"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26" name="Graphic 25" descr="Lock">
            <a:extLst>
              <a:ext uri="{FF2B5EF4-FFF2-40B4-BE49-F238E27FC236}">
                <a16:creationId xmlns:a16="http://schemas.microsoft.com/office/drawing/2014/main" id="{886EE660-C0CC-4B91-9542-7C3B629D4D5F}"/>
              </a:ext>
            </a:extLst>
          </p:cNvPr>
          <p:cNvPicPr>
            <a:picLocks noChangeAspect="1"/>
          </p:cNvPicPr>
          <p:nvPr>
            <p:custDataLst>
              <p:tags r:id="rId10"/>
            </p:custDataLst>
          </p:nvPr>
        </p:nvPicPr>
        <p:blipFill>
          <a:blip r:embed="rId24">
            <a:extLst>
              <a:ext uri="{96DAC541-7B7A-43D3-8B79-37D633B846F1}">
                <asvg:svgBlip xmlns:asvg="http://schemas.microsoft.com/office/drawing/2016/SVG/main" r:embed="rId25"/>
              </a:ext>
            </a:extLst>
          </a:blip>
          <a:stretch>
            <a:fillRect/>
          </a:stretch>
        </p:blipFill>
        <p:spPr>
          <a:xfrm>
            <a:off x="5756074" y="2610644"/>
            <a:ext cx="797125" cy="797125"/>
          </a:xfrm>
          <a:prstGeom prst="rect">
            <a:avLst/>
          </a:prstGeom>
        </p:spPr>
      </p:pic>
      <p:pic>
        <p:nvPicPr>
          <p:cNvPr id="46" name="Graphic 45" descr="Research">
            <a:extLst>
              <a:ext uri="{FF2B5EF4-FFF2-40B4-BE49-F238E27FC236}">
                <a16:creationId xmlns:a16="http://schemas.microsoft.com/office/drawing/2014/main" id="{10F302B0-1670-4B7F-91AB-D13BE97E4B99}"/>
              </a:ext>
            </a:extLst>
          </p:cNvPr>
          <p:cNvPicPr>
            <a:picLocks noChangeAspect="1"/>
          </p:cNvPicPr>
          <p:nvPr>
            <p:custDataLst>
              <p:tags r:id="rId11"/>
            </p:custDataLst>
          </p:nvPr>
        </p:nvPicPr>
        <p:blipFill>
          <a:blip r:embed="rId26">
            <a:extLst>
              <a:ext uri="{96DAC541-7B7A-43D3-8B79-37D633B846F1}">
                <asvg:svgBlip xmlns:asvg="http://schemas.microsoft.com/office/drawing/2016/SVG/main" r:embed="rId27"/>
              </a:ext>
            </a:extLst>
          </a:blip>
          <a:stretch>
            <a:fillRect/>
          </a:stretch>
        </p:blipFill>
        <p:spPr>
          <a:xfrm>
            <a:off x="1348054" y="2552006"/>
            <a:ext cx="914400" cy="914400"/>
          </a:xfrm>
          <a:prstGeom prst="rect">
            <a:avLst/>
          </a:prstGeom>
        </p:spPr>
      </p:pic>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custDataLst>
              <p:tags r:id="rId12"/>
            </p:custDataLst>
          </p:nvPr>
        </p:nvPicPr>
        <p:blipFill>
          <a:blip r:embed="rId28">
            <a:extLst>
              <a:ext uri="{96DAC541-7B7A-43D3-8B79-37D633B846F1}">
                <asvg:svgBlip xmlns:asvg="http://schemas.microsoft.com/office/drawing/2016/SVG/main" r:embed="rId29"/>
              </a:ext>
            </a:extLst>
          </a:blip>
          <a:stretch>
            <a:fillRect/>
          </a:stretch>
        </p:blipFill>
        <p:spPr>
          <a:xfrm>
            <a:off x="9949389" y="2573509"/>
            <a:ext cx="914400" cy="914400"/>
          </a:xfrm>
          <a:prstGeom prst="rect">
            <a:avLst/>
          </a:prstGeom>
        </p:spPr>
      </p:pic>
      <p:pic>
        <p:nvPicPr>
          <p:cNvPr id="56" name="Graphic 55" descr="Robber">
            <a:extLst>
              <a:ext uri="{FF2B5EF4-FFF2-40B4-BE49-F238E27FC236}">
                <a16:creationId xmlns:a16="http://schemas.microsoft.com/office/drawing/2014/main" id="{24D8CDC8-3032-47A0-AA22-EBB0FC87A65B}"/>
              </a:ext>
            </a:extLst>
          </p:cNvPr>
          <p:cNvPicPr>
            <a:picLocks noChangeAspect="1"/>
          </p:cNvPicPr>
          <p:nvPr>
            <p:custDataLst>
              <p:tags r:id="rId13"/>
            </p:custDataLst>
          </p:nvPr>
        </p:nvPicPr>
        <p:blipFill>
          <a:blip r:embed="rId30">
            <a:extLst>
              <a:ext uri="{96DAC541-7B7A-43D3-8B79-37D633B846F1}">
                <asvg:svgBlip xmlns:asvg="http://schemas.microsoft.com/office/drawing/2016/SVG/main" r:embed="rId31"/>
              </a:ext>
            </a:extLst>
          </a:blip>
          <a:stretch>
            <a:fillRect/>
          </a:stretch>
        </p:blipFill>
        <p:spPr>
          <a:xfrm>
            <a:off x="7911368" y="2614800"/>
            <a:ext cx="797125" cy="797125"/>
          </a:xfrm>
          <a:prstGeom prst="rect">
            <a:avLst/>
          </a:prstGeom>
        </p:spPr>
      </p:pic>
      <p:sp>
        <p:nvSpPr>
          <p:cNvPr id="14" name="Slide Number Placeholder 1">
            <a:extLst>
              <a:ext uri="{FF2B5EF4-FFF2-40B4-BE49-F238E27FC236}">
                <a16:creationId xmlns:a16="http://schemas.microsoft.com/office/drawing/2014/main" id="{4F7DAE8F-D69E-48E1-A9BD-A0AB3416FDE1}"/>
              </a:ext>
            </a:extLst>
          </p:cNvPr>
          <p:cNvSpPr txBox="1">
            <a:spLocks/>
          </p:cNvSpPr>
          <p:nvPr>
            <p:custDataLst>
              <p:tags r:id="rId14"/>
            </p:custDataLst>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noProof="1">
                <a:solidFill>
                  <a:srgbClr val="FFFFFF"/>
                </a:solidFill>
                <a:latin typeface="Century Gothic" panose="020B0502020202020204"/>
              </a:rPr>
              <a:t>11</a:t>
            </a:r>
          </a:p>
        </p:txBody>
      </p:sp>
      <p:pic>
        <p:nvPicPr>
          <p:cNvPr id="2" name="Audio 1">
            <a:hlinkClick r:id="" action="ppaction://media"/>
            <a:extLst>
              <a:ext uri="{FF2B5EF4-FFF2-40B4-BE49-F238E27FC236}">
                <a16:creationId xmlns:a16="http://schemas.microsoft.com/office/drawing/2014/main" id="{CC3835D7-9A4C-40E9-9F6C-CC5140C3E293}"/>
              </a:ext>
            </a:extLst>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32"/>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DFC86CE5-130B-474C-9D0C-5A1A6825082D}"/>
              </a:ext>
            </a:extLst>
          </p:cNvPr>
          <p:cNvSpPr/>
          <p:nvPr>
            <p:custDataLst>
              <p:tags r:id="rId18"/>
            </p:custDataLst>
          </p:nvPr>
        </p:nvSpPr>
        <p:spPr>
          <a:xfrm>
            <a:off x="304800" y="5241770"/>
            <a:ext cx="10992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7" name="Action Button: Go Forward or Next 16">
            <a:hlinkClick r:id="" action="ppaction://hlinkshowjump?jump=nextslide" highlightClick="1"/>
            <a:extLst>
              <a:ext uri="{FF2B5EF4-FFF2-40B4-BE49-F238E27FC236}">
                <a16:creationId xmlns:a16="http://schemas.microsoft.com/office/drawing/2014/main" id="{1FACBA4A-7CFF-49FC-915A-7966F710EF58}"/>
              </a:ext>
            </a:extLst>
          </p:cNvPr>
          <p:cNvSpPr/>
          <p:nvPr>
            <p:custDataLst>
              <p:tags r:id="rId1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7126498"/>
      </p:ext>
    </p:extLst>
  </p:cSld>
  <p:clrMapOvr>
    <a:masterClrMapping/>
  </p:clrMapOvr>
  <mc:AlternateContent xmlns:mc="http://schemas.openxmlformats.org/markup-compatibility/2006" xmlns:p14="http://schemas.microsoft.com/office/powerpoint/2010/main">
    <mc:Choice Requires="p14">
      <p:transition spd="slow" p14:dur="2000" advTm="18267"/>
    </mc:Choice>
    <mc:Fallback xmlns="">
      <p:transition spd="slow" advTm="1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46"/>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2500"/>
                                  </p:stCondLst>
                                  <p:childTnLst>
                                    <p:set>
                                      <p:cBhvr>
                                        <p:cTn id="14" dur="1" fill="hold">
                                          <p:stCondLst>
                                            <p:cond delay="0"/>
                                          </p:stCondLst>
                                        </p:cTn>
                                        <p:tgtEl>
                                          <p:spTgt spid="43"/>
                                        </p:tgtEl>
                                        <p:attrNameLst>
                                          <p:attrName>style.visibility</p:attrName>
                                        </p:attrNameLst>
                                      </p:cBhvr>
                                      <p:to>
                                        <p:strVal val="visible"/>
                                      </p:to>
                                    </p:set>
                                  </p:childTnLst>
                                </p:cTn>
                              </p:par>
                            </p:childTnLst>
                          </p:cTn>
                        </p:par>
                        <p:par>
                          <p:cTn id="15" fill="hold">
                            <p:stCondLst>
                              <p:cond delay="7501"/>
                            </p:stCondLst>
                            <p:childTnLst>
                              <p:par>
                                <p:cTn id="16" presetID="1"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par>
                          <p:cTn id="18" fill="hold">
                            <p:stCondLst>
                              <p:cond delay="7501"/>
                            </p:stCondLst>
                            <p:childTnLst>
                              <p:par>
                                <p:cTn id="19" presetID="1" presetClass="entr" presetSubtype="0" fill="hold" nodeType="afterEffect">
                                  <p:stCondLst>
                                    <p:cond delay="200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par>
                          <p:cTn id="23" fill="hold">
                            <p:stCondLst>
                              <p:cond delay="9501"/>
                            </p:stCondLst>
                            <p:childTnLst>
                              <p:par>
                                <p:cTn id="24" presetID="1" presetClass="entr" presetSubtype="0" fill="hold" nodeType="afterEffect">
                                  <p:stCondLst>
                                    <p:cond delay="3500"/>
                                  </p:stCondLst>
                                  <p:childTnLst>
                                    <p:set>
                                      <p:cBhvr>
                                        <p:cTn id="25" dur="1" fill="hold">
                                          <p:stCondLst>
                                            <p:cond delay="0"/>
                                          </p:stCondLst>
                                        </p:cTn>
                                        <p:tgtEl>
                                          <p:spTgt spid="56"/>
                                        </p:tgtEl>
                                        <p:attrNameLst>
                                          <p:attrName>style.visibility</p:attrName>
                                        </p:attrNameLst>
                                      </p:cBhvr>
                                      <p:to>
                                        <p:strVal val="visible"/>
                                      </p:to>
                                    </p:set>
                                  </p:childTnLst>
                                </p:cTn>
                              </p:par>
                              <p:par>
                                <p:cTn id="26" presetID="1" presetClass="entr" presetSubtype="0" fill="hold" grpId="0" nodeType="withEffect">
                                  <p:stCondLst>
                                    <p:cond delay="3500"/>
                                  </p:stCondLst>
                                  <p:childTnLst>
                                    <p:set>
                                      <p:cBhvr>
                                        <p:cTn id="27" dur="1" fill="hold">
                                          <p:stCondLst>
                                            <p:cond delay="0"/>
                                          </p:stCondLst>
                                        </p:cTn>
                                        <p:tgtEl>
                                          <p:spTgt spid="15">
                                            <p:txEl>
                                              <p:pRg st="0" end="0"/>
                                            </p:txEl>
                                          </p:spTgt>
                                        </p:tgtEl>
                                        <p:attrNameLst>
                                          <p:attrName>style.visibility</p:attrName>
                                        </p:attrNameLst>
                                      </p:cBhvr>
                                      <p:to>
                                        <p:strVal val="visible"/>
                                      </p:to>
                                    </p:set>
                                  </p:childTnLst>
                                </p:cTn>
                              </p:par>
                            </p:childTnLst>
                          </p:cTn>
                        </p:par>
                        <p:par>
                          <p:cTn id="28" fill="hold">
                            <p:stCondLst>
                              <p:cond delay="13001"/>
                            </p:stCondLst>
                            <p:childTnLst>
                              <p:par>
                                <p:cTn id="29" presetID="1" presetClass="entr" presetSubtype="0" fill="hold" nodeType="afterEffect">
                                  <p:stCondLst>
                                    <p:cond delay="250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12</a:t>
            </a:r>
          </a:p>
        </p:txBody>
      </p:sp>
      <p:sp>
        <p:nvSpPr>
          <p:cNvPr id="4" name="Rectangle 3"/>
          <p:cNvSpPr/>
          <p:nvPr>
            <p:custDataLst>
              <p:tags r:id="rId2"/>
            </p:custDataLst>
          </p:nvPr>
        </p:nvSpPr>
        <p:spPr>
          <a:xfrm>
            <a:off x="5468645" y="2002488"/>
            <a:ext cx="4776186" cy="2108269"/>
          </a:xfrm>
          <a:prstGeom prst="rect">
            <a:avLst/>
          </a:prstGeom>
        </p:spPr>
        <p:txBody>
          <a:bodyPr wrap="square">
            <a:spAutoFit/>
          </a:bodyPr>
          <a:lstStyle/>
          <a:p>
            <a:pPr>
              <a:lnSpc>
                <a:spcPct val="150000"/>
              </a:lnSpc>
              <a:spcBef>
                <a:spcPts val="600"/>
              </a:spcBef>
              <a:spcAft>
                <a:spcPts val="600"/>
              </a:spcAft>
            </a:pPr>
            <a:r>
              <a:rPr lang="fr-CA" noProof="1">
                <a:solidFill>
                  <a:srgbClr val="000000"/>
                </a:solidFill>
              </a:rPr>
              <a:t>Les modules 2 à 5 aborderont plus en détail les rôles et responsabilités d’un comité d’audit</a:t>
            </a:r>
            <a:r>
              <a:rPr lang="fr-CA" noProof="1">
                <a:solidFill>
                  <a:srgbClr val="000000"/>
                </a:solidFill>
                <a:ea typeface="Roboto" panose="02000000000000000000" pitchFamily="2" charset="0"/>
              </a:rPr>
              <a:t>.</a:t>
            </a:r>
          </a:p>
          <a:p>
            <a:pPr marL="91440">
              <a:lnSpc>
                <a:spcPct val="150000"/>
              </a:lnSpc>
              <a:spcBef>
                <a:spcPts val="600"/>
              </a:spcBef>
              <a:spcAft>
                <a:spcPts val="600"/>
              </a:spcAft>
            </a:pPr>
            <a:endParaRPr lang="fr-CA" noProof="1">
              <a:solidFill>
                <a:srgbClr val="000000"/>
              </a:solidFill>
              <a:latin typeface="Roboto" panose="02000000000000000000" pitchFamily="2" charset="0"/>
              <a:ea typeface="Roboto" panose="02000000000000000000" pitchFamily="2" charset="0"/>
            </a:endParaRPr>
          </a:p>
          <a:p>
            <a:endParaRPr lang="fr-CA" sz="800" noProof="1">
              <a:solidFill>
                <a:srgbClr val="000000"/>
              </a:solidFill>
              <a:latin typeface="Roboto" panose="02000000000000000000" pitchFamily="2" charset="0"/>
            </a:endParaRPr>
          </a:p>
        </p:txBody>
      </p:sp>
      <p:pic>
        <p:nvPicPr>
          <p:cNvPr id="9" name="Picture 8"/>
          <p:cNvPicPr>
            <a:picLocks noChangeAspect="1"/>
          </p:cNvPicPr>
          <p:nvPr>
            <p:custDataLst>
              <p:tags r:id="rId3"/>
            </p:custDataLst>
          </p:nvPr>
        </p:nvPicPr>
        <p:blipFill>
          <a:blip r:embed="rId11"/>
          <a:stretch>
            <a:fillRect/>
          </a:stretch>
        </p:blipFill>
        <p:spPr>
          <a:xfrm>
            <a:off x="3264477" y="1183289"/>
            <a:ext cx="2095500" cy="3344719"/>
          </a:xfrm>
          <a:prstGeom prst="rect">
            <a:avLst/>
          </a:prstGeom>
        </p:spPr>
      </p:pic>
      <p:pic>
        <p:nvPicPr>
          <p:cNvPr id="3" name="Audio 2">
            <a:hlinkClick r:id="" action="ppaction://media"/>
            <a:extLst>
              <a:ext uri="{FF2B5EF4-FFF2-40B4-BE49-F238E27FC236}">
                <a16:creationId xmlns:a16="http://schemas.microsoft.com/office/drawing/2014/main" id="{FE6B239E-3E71-4726-BAEC-0DFFDDCE7C58}"/>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08D5C4-39E6-4FC4-9864-159A31375806}"/>
              </a:ext>
            </a:extLst>
          </p:cNvPr>
          <p:cNvSpPr/>
          <p:nvPr>
            <p:custDataLst>
              <p:tags r:id="rId7"/>
            </p:custDataLst>
          </p:nvPr>
        </p:nvSpPr>
        <p:spPr>
          <a:xfrm>
            <a:off x="327378" y="5241770"/>
            <a:ext cx="107662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7" name="Action Button: Go Forward or Next 6">
            <a:hlinkClick r:id="" action="ppaction://hlinkshowjump?jump=nextslide" highlightClick="1"/>
            <a:extLst>
              <a:ext uri="{FF2B5EF4-FFF2-40B4-BE49-F238E27FC236}">
                <a16:creationId xmlns:a16="http://schemas.microsoft.com/office/drawing/2014/main" id="{E8DEC777-B28B-40FF-B34D-7AD405F18FDE}"/>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631196835"/>
      </p:ext>
    </p:extLst>
  </p:cSld>
  <p:clrMapOvr>
    <a:masterClrMapping/>
  </p:clrMapOvr>
  <mc:AlternateContent xmlns:mc="http://schemas.openxmlformats.org/markup-compatibility/2006" xmlns:p14="http://schemas.microsoft.com/office/powerpoint/2010/main">
    <mc:Choice Requires="p14">
      <p:transition spd="slow" p14:dur="2000" advTm="7596"/>
    </mc:Choice>
    <mc:Fallback xmlns="">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512024" y="2033483"/>
            <a:ext cx="3831376" cy="3349263"/>
          </a:xfrm>
        </p:spPr>
        <p:txBody>
          <a:bodyPr>
            <a:normAutofit/>
          </a:bodyPr>
          <a:lstStyle/>
          <a:p>
            <a:pPr marL="0" indent="0">
              <a:buNone/>
            </a:pPr>
            <a:r>
              <a:rPr lang="fr-CA" sz="3600" noProof="1"/>
              <a:t>Vous pourriez faire face à certains défis.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045019" y="6385422"/>
            <a:ext cx="971930"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13</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rotWithShape="1">
          <a:blip r:embed="rId12"/>
          <a:srcRect l="22" r="22"/>
          <a:stretch>
            <a:fillRect/>
          </a:stretch>
        </p:blipFill>
        <p:spPr>
          <a:xfrm>
            <a:off x="4079873" y="1175698"/>
            <a:ext cx="3959914" cy="2171985"/>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a:xfrm>
            <a:off x="7320605" y="2774487"/>
            <a:ext cx="4402085" cy="720000"/>
          </a:xfrm>
        </p:spPr>
        <p:txBody>
          <a:bodyPr/>
          <a:lstStyle/>
          <a:p>
            <a:r>
              <a:rPr lang="fr-CA" noProof="1"/>
              <a:t>Défis</a:t>
            </a:r>
          </a:p>
        </p:txBody>
      </p:sp>
      <p:pic>
        <p:nvPicPr>
          <p:cNvPr id="2" name="Audio 1">
            <a:hlinkClick r:id="" action="ppaction://media"/>
            <a:extLst>
              <a:ext uri="{FF2B5EF4-FFF2-40B4-BE49-F238E27FC236}">
                <a16:creationId xmlns:a16="http://schemas.microsoft.com/office/drawing/2014/main" id="{D9AE76B8-5664-489A-9646-22431FACE7B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344970" y="6096000"/>
            <a:ext cx="69463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1B30E5B-04FE-4A4D-8FED-338431557592}"/>
              </a:ext>
            </a:extLst>
          </p:cNvPr>
          <p:cNvSpPr/>
          <p:nvPr>
            <p:custDataLst>
              <p:tags r:id="rId8"/>
            </p:custDataLst>
          </p:nvPr>
        </p:nvSpPr>
        <p:spPr>
          <a:xfrm>
            <a:off x="699911" y="5382746"/>
            <a:ext cx="1078865"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 name="Action Button: Go Forward or Next 7">
            <a:hlinkClick r:id="" action="ppaction://hlinkshowjump?jump=nextslide" highlightClick="1"/>
            <a:extLst>
              <a:ext uri="{FF2B5EF4-FFF2-40B4-BE49-F238E27FC236}">
                <a16:creationId xmlns:a16="http://schemas.microsoft.com/office/drawing/2014/main" id="{E0428459-1775-4C4A-B4A8-694003C0476A}"/>
              </a:ext>
            </a:extLst>
          </p:cNvPr>
          <p:cNvSpPr/>
          <p:nvPr>
            <p:custDataLst>
              <p:tags r:id="rId9"/>
            </p:custDataLst>
          </p:nvPr>
        </p:nvSpPr>
        <p:spPr>
          <a:xfrm>
            <a:off x="5244952" y="5382746"/>
            <a:ext cx="1077712"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88064482"/>
      </p:ext>
    </p:extLst>
  </p:cSld>
  <p:clrMapOvr>
    <a:masterClrMapping/>
  </p:clrMapOvr>
  <mc:AlternateContent xmlns:mc="http://schemas.openxmlformats.org/markup-compatibility/2006" xmlns:p14="http://schemas.microsoft.com/office/powerpoint/2010/main">
    <mc:Choice Requires="p14">
      <p:transition spd="slow" p14:dur="2000" advTm="5427"/>
    </mc:Choice>
    <mc:Fallback xmlns="">
      <p:transition spd="slow" advTm="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noChangeArrowheads="1"/>
          </p:cNvPicPr>
          <p:nvPr>
            <p:custDataLst>
              <p:tags r:id="rId1"/>
            </p:custDataLst>
          </p:nvPr>
        </p:nvPicPr>
        <p:blipFill>
          <a:blip r:embed="rId16" cstate="email">
            <a:extLst>
              <a:ext uri="{28A0092B-C50C-407E-A947-70E740481C1C}">
                <a14:useLocalDpi xmlns:a14="http://schemas.microsoft.com/office/drawing/2010/main"/>
              </a:ext>
            </a:extLst>
          </a:blip>
          <a:srcRect/>
          <a:stretch>
            <a:fillRect/>
          </a:stretch>
        </p:blipFill>
        <p:spPr bwMode="auto">
          <a:xfrm>
            <a:off x="4899832" y="962872"/>
            <a:ext cx="2249952" cy="2214527"/>
          </a:xfrm>
          <a:prstGeom prst="rect">
            <a:avLst/>
          </a:prstGeom>
        </p:spPr>
      </p:pic>
      <p:pic>
        <p:nvPicPr>
          <p:cNvPr id="13" name="Picture 11"/>
          <p:cNvPicPr>
            <a:picLocks noChangeAspect="1" noChangeArrowheads="1"/>
          </p:cNvPicPr>
          <p:nvPr>
            <p:custDataLst>
              <p:tags r:id="rId2"/>
            </p:custDataLst>
          </p:nvPr>
        </p:nvPicPr>
        <p:blipFill>
          <a:blip r:embed="rId17" cstate="email">
            <a:extLst>
              <a:ext uri="{28A0092B-C50C-407E-A947-70E740481C1C}">
                <a14:useLocalDpi xmlns:a14="http://schemas.microsoft.com/office/drawing/2010/main"/>
              </a:ext>
            </a:extLst>
          </a:blip>
          <a:srcRect/>
          <a:stretch>
            <a:fillRect/>
          </a:stretch>
        </p:blipFill>
        <p:spPr bwMode="auto">
          <a:xfrm>
            <a:off x="-16271" y="962872"/>
            <a:ext cx="2568971" cy="2434872"/>
          </a:xfrm>
          <a:prstGeom prst="rect">
            <a:avLst/>
          </a:prstGeom>
        </p:spPr>
      </p:pic>
      <p:pic>
        <p:nvPicPr>
          <p:cNvPr id="15" name="Picture 14"/>
          <p:cNvPicPr>
            <a:picLocks noChangeAspect="1" noChangeArrowheads="1"/>
          </p:cNvPicPr>
          <p:nvPr>
            <p:custDataLst>
              <p:tags r:id="rId3"/>
            </p:custDataLst>
          </p:nvPr>
        </p:nvPicPr>
        <p:blipFill>
          <a:blip r:embed="rId18" cstate="email">
            <a:extLst>
              <a:ext uri="{28A0092B-C50C-407E-A947-70E740481C1C}">
                <a14:useLocalDpi xmlns:a14="http://schemas.microsoft.com/office/drawing/2010/main"/>
              </a:ext>
            </a:extLst>
          </a:blip>
          <a:srcRect/>
          <a:stretch>
            <a:fillRect/>
          </a:stretch>
        </p:blipFill>
        <p:spPr bwMode="auto">
          <a:xfrm>
            <a:off x="1676886" y="510434"/>
            <a:ext cx="3330146" cy="2770716"/>
          </a:xfrm>
          <a:prstGeom prst="rect">
            <a:avLst/>
          </a:prstGeom>
        </p:spPr>
      </p:pic>
      <p:pic>
        <p:nvPicPr>
          <p:cNvPr id="16" name="Picture 6"/>
          <p:cNvPicPr>
            <a:picLocks noChangeAspect="1" noChangeArrowheads="1"/>
          </p:cNvPicPr>
          <p:nvPr>
            <p:custDataLst>
              <p:tags r:id="rId4"/>
            </p:custDataLst>
          </p:nvPr>
        </p:nvPicPr>
        <p:blipFill>
          <a:blip r:embed="rId19" cstate="email">
            <a:extLst>
              <a:ext uri="{28A0092B-C50C-407E-A947-70E740481C1C}">
                <a14:useLocalDpi xmlns:a14="http://schemas.microsoft.com/office/drawing/2010/main"/>
              </a:ext>
            </a:extLst>
          </a:blip>
          <a:srcRect/>
          <a:stretch>
            <a:fillRect/>
          </a:stretch>
        </p:blipFill>
        <p:spPr bwMode="auto">
          <a:xfrm>
            <a:off x="-202918" y="3079256"/>
            <a:ext cx="3022318" cy="5410200"/>
          </a:xfrm>
          <a:prstGeom prst="rect">
            <a:avLst/>
          </a:prstGeom>
          <a:effectLst>
            <a:outerShdw blurRad="50800" dist="12700" dir="5400000" algn="ctr" rotWithShape="0">
              <a:srgbClr val="000000">
                <a:alpha val="43137"/>
              </a:srgbClr>
            </a:outerShdw>
            <a:softEdge rad="0"/>
          </a:effectLst>
        </p:spPr>
      </p:pic>
      <p:pic>
        <p:nvPicPr>
          <p:cNvPr id="17" name="Picture 4"/>
          <p:cNvPicPr>
            <a:picLocks noChangeAspect="1" noChangeArrowheads="1"/>
          </p:cNvPicPr>
          <p:nvPr>
            <p:custDataLst>
              <p:tags r:id="rId5"/>
            </p:custDataLst>
          </p:nvPr>
        </p:nvPicPr>
        <p:blipFill>
          <a:blip r:embed="rId20" cstate="email">
            <a:extLst>
              <a:ext uri="{28A0092B-C50C-407E-A947-70E740481C1C}">
                <a14:useLocalDpi xmlns:a14="http://schemas.microsoft.com/office/drawing/2010/main"/>
              </a:ext>
            </a:extLst>
          </a:blip>
          <a:srcRect/>
          <a:stretch>
            <a:fillRect/>
          </a:stretch>
        </p:blipFill>
        <p:spPr bwMode="auto">
          <a:xfrm>
            <a:off x="4314414" y="2798009"/>
            <a:ext cx="3367726" cy="4876800"/>
          </a:xfrm>
          <a:prstGeom prst="rect">
            <a:avLst/>
          </a:prstGeom>
          <a:effectLst>
            <a:outerShdw blurRad="50800" dist="12700" dir="5400000" algn="ctr" rotWithShape="0">
              <a:srgbClr val="000000">
                <a:alpha val="43137"/>
              </a:srgbClr>
            </a:outerShdw>
            <a:softEdge rad="0"/>
          </a:effectLst>
        </p:spPr>
      </p:pic>
      <p:pic>
        <p:nvPicPr>
          <p:cNvPr id="18" name="Picture 5"/>
          <p:cNvPicPr>
            <a:picLocks noChangeAspect="1" noChangeArrowheads="1"/>
          </p:cNvPicPr>
          <p:nvPr>
            <p:custDataLst>
              <p:tags r:id="rId6"/>
            </p:custDataLst>
          </p:nvPr>
        </p:nvPicPr>
        <p:blipFill>
          <a:blip r:embed="rId21" cstate="email">
            <a:extLst>
              <a:ext uri="{28A0092B-C50C-407E-A947-70E740481C1C}">
                <a14:useLocalDpi xmlns:a14="http://schemas.microsoft.com/office/drawing/2010/main"/>
              </a:ext>
            </a:extLst>
          </a:blip>
          <a:srcRect/>
          <a:stretch>
            <a:fillRect/>
          </a:stretch>
        </p:blipFill>
        <p:spPr bwMode="auto">
          <a:xfrm>
            <a:off x="1566579" y="2493209"/>
            <a:ext cx="4058542" cy="5181600"/>
          </a:xfrm>
          <a:prstGeom prst="rect">
            <a:avLst/>
          </a:prstGeom>
          <a:effectLst>
            <a:outerShdw blurRad="50800" dist="12700" dir="5400000" algn="ctr" rotWithShape="0">
              <a:srgbClr val="000000">
                <a:alpha val="43137"/>
              </a:srgbClr>
            </a:outerShdw>
            <a:softEdge rad="0"/>
          </a:effectLst>
        </p:spPr>
      </p:pic>
      <p:sp>
        <p:nvSpPr>
          <p:cNvPr id="2" name="Rectangle 1">
            <a:extLst>
              <a:ext uri="{FF2B5EF4-FFF2-40B4-BE49-F238E27FC236}">
                <a16:creationId xmlns:a16="http://schemas.microsoft.com/office/drawing/2014/main" id="{EE1DC2C4-DB56-4FA7-ACE1-530682A8123D}"/>
              </a:ext>
            </a:extLst>
          </p:cNvPr>
          <p:cNvSpPr/>
          <p:nvPr>
            <p:custDataLst>
              <p:tags r:id="rId7"/>
            </p:custDataLst>
          </p:nvPr>
        </p:nvSpPr>
        <p:spPr>
          <a:xfrm>
            <a:off x="7410969" y="1746238"/>
            <a:ext cx="3644673"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3600" noProof="1">
                <a:solidFill>
                  <a:srgbClr val="000000"/>
                </a:solidFill>
                <a:latin typeface="Century Gothic" panose="020B0502020202020204"/>
              </a:rPr>
              <a:t>À votre avis, quels sont les défis qui pourraient se présenter</a:t>
            </a:r>
            <a:r>
              <a:rPr kumimoji="0" lang="fr-CA" sz="3600" b="0" i="0" u="none" strike="noStrike" kern="1200" cap="none" spc="0" normalizeH="0" baseline="0" noProof="1">
                <a:ln>
                  <a:noFill/>
                </a:ln>
                <a:solidFill>
                  <a:srgbClr val="000000"/>
                </a:solidFill>
                <a:effectLst/>
                <a:uLnTx/>
                <a:uFillTx/>
                <a:latin typeface="Century Gothic" panose="020B0502020202020204"/>
                <a:ea typeface="+mn-ea"/>
                <a:cs typeface="+mn-cs"/>
              </a:rPr>
              <a:t>?</a:t>
            </a:r>
          </a:p>
        </p:txBody>
      </p:sp>
      <p:sp>
        <p:nvSpPr>
          <p:cNvPr id="9" name="Slide Number Placeholder 1">
            <a:extLst>
              <a:ext uri="{FF2B5EF4-FFF2-40B4-BE49-F238E27FC236}">
                <a16:creationId xmlns:a16="http://schemas.microsoft.com/office/drawing/2014/main" id="{BE39C68E-12BC-4309-ADD1-56CE0FA68DAA}"/>
              </a:ext>
            </a:extLst>
          </p:cNvPr>
          <p:cNvSpPr>
            <a:spLocks noGrp="1"/>
          </p:cNvSpPr>
          <p:nvPr>
            <p:ph type="sldNum" sz="quarter" idx="10"/>
            <p:custDataLst>
              <p:tags r:id="rId8"/>
            </p:custDataLst>
          </p:nvPr>
        </p:nvSpPr>
        <p:spPr>
          <a:xfrm>
            <a:off x="10603839" y="295729"/>
            <a:ext cx="949870"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449F26F6-81F8-4067-8D4D-DCCF50F4886D}"/>
              </a:ext>
            </a:extLst>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22"/>
          <a:stretch>
            <a:fillRect/>
          </a:stretch>
        </p:blipFill>
        <p:spPr>
          <a:xfrm>
            <a:off x="11348784" y="6096000"/>
            <a:ext cx="690816"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7644855-7023-4E85-9237-35DA96274C19}"/>
              </a:ext>
            </a:extLst>
          </p:cNvPr>
          <p:cNvSpPr/>
          <p:nvPr>
            <p:custDataLst>
              <p:tags r:id="rId12"/>
            </p:custDataLst>
          </p:nvPr>
        </p:nvSpPr>
        <p:spPr>
          <a:xfrm>
            <a:off x="7461956" y="5054316"/>
            <a:ext cx="107294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4" name="Action Button: Go Forward or Next 13">
            <a:hlinkClick r:id="" action="ppaction://hlinkshowjump?jump=nextslide" highlightClick="1"/>
            <a:extLst>
              <a:ext uri="{FF2B5EF4-FFF2-40B4-BE49-F238E27FC236}">
                <a16:creationId xmlns:a16="http://schemas.microsoft.com/office/drawing/2014/main" id="{3F5EFAD7-8086-4C8D-9068-A515B2865A90}"/>
              </a:ext>
            </a:extLst>
          </p:cNvPr>
          <p:cNvSpPr/>
          <p:nvPr>
            <p:custDataLst>
              <p:tags r:id="rId13"/>
            </p:custDataLst>
          </p:nvPr>
        </p:nvSpPr>
        <p:spPr>
          <a:xfrm>
            <a:off x="10756221" y="5053584"/>
            <a:ext cx="1071793"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080639702"/>
      </p:ext>
    </p:extLst>
  </p:cSld>
  <p:clrMapOvr>
    <a:masterClrMapping/>
  </p:clrMapOvr>
  <p:transition spd="slow" advClick="0" advTm="408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custDataLst>
              <p:tags r:id="rId2"/>
            </p:custDataLst>
          </p:nvPr>
        </p:nvSpPr>
        <p:spPr>
          <a:xfrm>
            <a:off x="-1905001" y="1"/>
            <a:ext cx="6858002" cy="6858000"/>
          </a:xfrm>
          <a:prstGeom prst="arc">
            <a:avLst>
              <a:gd name="adj1" fmla="val 16200000"/>
              <a:gd name="adj2" fmla="val 5370932"/>
            </a:avLst>
          </a:prstGeom>
          <a:solidFill>
            <a:schemeClr val="bg1"/>
          </a:solid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black"/>
              </a:solidFill>
              <a:effectLst/>
              <a:uLnTx/>
              <a:uFillTx/>
              <a:latin typeface="Century Gothic" panose="020B0502020202020204"/>
              <a:ea typeface="+mn-ea"/>
              <a:cs typeface="+mn-cs"/>
            </a:endParaRPr>
          </a:p>
        </p:txBody>
      </p:sp>
      <p:sp>
        <p:nvSpPr>
          <p:cNvPr id="8" name="TextBox 7"/>
          <p:cNvSpPr txBox="1"/>
          <p:nvPr>
            <p:custDataLst>
              <p:tags r:id="rId3"/>
            </p:custDataLst>
          </p:nvPr>
        </p:nvSpPr>
        <p:spPr>
          <a:xfrm flipH="1">
            <a:off x="4662053" y="1279567"/>
            <a:ext cx="4620841"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rPr>
              <a:t>Dépendance à l’égard des experts</a:t>
            </a:r>
          </a:p>
        </p:txBody>
      </p:sp>
      <p:sp>
        <p:nvSpPr>
          <p:cNvPr id="9" name="TextBox 8"/>
          <p:cNvSpPr txBox="1"/>
          <p:nvPr>
            <p:custDataLst>
              <p:tags r:id="rId4"/>
            </p:custDataLst>
          </p:nvPr>
        </p:nvSpPr>
        <p:spPr>
          <a:xfrm flipH="1">
            <a:off x="4436520" y="5164470"/>
            <a:ext cx="3840481" cy="646331"/>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rPr>
              <a:t>Recrutement d’un membre indépendant</a:t>
            </a:r>
          </a:p>
        </p:txBody>
      </p:sp>
      <p:sp>
        <p:nvSpPr>
          <p:cNvPr id="10" name="TextBox 9"/>
          <p:cNvSpPr txBox="1"/>
          <p:nvPr>
            <p:custDataLst>
              <p:tags r:id="rId5"/>
            </p:custDataLst>
          </p:nvPr>
        </p:nvSpPr>
        <p:spPr>
          <a:xfrm flipH="1">
            <a:off x="4831871" y="2438511"/>
            <a:ext cx="4451024"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fr-CA" noProof="1">
                <a:solidFill>
                  <a:srgbClr val="000000"/>
                </a:solidFill>
                <a:latin typeface="Century Gothic" panose="020B0502020202020204"/>
              </a:rPr>
              <a:t>Disponibilité des services d’audit</a:t>
            </a: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p:txBody>
      </p:sp>
      <p:sp>
        <p:nvSpPr>
          <p:cNvPr id="12" name="TextBox 11"/>
          <p:cNvSpPr txBox="1"/>
          <p:nvPr>
            <p:custDataLst>
              <p:tags r:id="rId6"/>
            </p:custDataLst>
          </p:nvPr>
        </p:nvSpPr>
        <p:spPr>
          <a:xfrm flipH="1">
            <a:off x="4816135" y="3878593"/>
            <a:ext cx="3445627"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rPr>
              <a:t>Communication</a:t>
            </a:r>
            <a:endParaRPr kumimoji="0" lang="fr-CA" sz="2400" b="0" i="0" u="none" strike="noStrike" kern="1200" cap="none" spc="0" normalizeH="0" baseline="0" noProof="1">
              <a:ln>
                <a:noFill/>
              </a:ln>
              <a:solidFill>
                <a:srgbClr val="4B4B4B"/>
              </a:solidFill>
              <a:effectLst/>
              <a:uLnTx/>
              <a:uFillTx/>
              <a:latin typeface="Calibri" panose="020F0502020204030204" pitchFamily="34" charset="0"/>
              <a:ea typeface="+mn-ea"/>
              <a:cs typeface="+mn-cs"/>
            </a:endParaRPr>
          </a:p>
        </p:txBody>
      </p:sp>
      <p:sp>
        <p:nvSpPr>
          <p:cNvPr id="15" name="Oval 14"/>
          <p:cNvSpPr/>
          <p:nvPr>
            <p:custDataLst>
              <p:tags r:id="rId7"/>
            </p:custDataLst>
          </p:nvPr>
        </p:nvSpPr>
        <p:spPr>
          <a:xfrm>
            <a:off x="4245677" y="137036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6" name="Oval 15"/>
          <p:cNvSpPr/>
          <p:nvPr>
            <p:custDataLst>
              <p:tags r:id="rId8"/>
            </p:custDataLst>
          </p:nvPr>
        </p:nvSpPr>
        <p:spPr>
          <a:xfrm>
            <a:off x="4744193" y="2638880"/>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7" name="Oval 16"/>
          <p:cNvSpPr/>
          <p:nvPr>
            <p:custDataLst>
              <p:tags r:id="rId9"/>
            </p:custDataLst>
          </p:nvPr>
        </p:nvSpPr>
        <p:spPr>
          <a:xfrm>
            <a:off x="4746175" y="3907396"/>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8" name="Oval 17"/>
          <p:cNvSpPr/>
          <p:nvPr>
            <p:custDataLst>
              <p:tags r:id="rId10"/>
            </p:custDataLst>
          </p:nvPr>
        </p:nvSpPr>
        <p:spPr>
          <a:xfrm>
            <a:off x="4257552" y="5175911"/>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9" name="Arc 18"/>
          <p:cNvSpPr/>
          <p:nvPr>
            <p:custDataLst>
              <p:tags r:id="rId11"/>
            </p:custDataLst>
          </p:nvPr>
        </p:nvSpPr>
        <p:spPr>
          <a:xfrm>
            <a:off x="0" y="1905000"/>
            <a:ext cx="3048000" cy="3048000"/>
          </a:xfrm>
          <a:prstGeom prst="arc">
            <a:avLst>
              <a:gd name="adj1" fmla="val 16200000"/>
              <a:gd name="adj2" fmla="val 5359794"/>
            </a:avLst>
          </a:prstGeom>
          <a:solidFill>
            <a:schemeClr val="bg1">
              <a:lumMod val="95000"/>
            </a:schemeClr>
          </a:solidFill>
          <a:ln>
            <a:noFill/>
          </a:ln>
          <a:effectLst>
            <a:innerShdw blurRad="304800" dist="50800" dir="189000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grpSp>
        <p:nvGrpSpPr>
          <p:cNvPr id="2" name="Group 24"/>
          <p:cNvGrpSpPr/>
          <p:nvPr>
            <p:custDataLst>
              <p:tags r:id="rId12"/>
            </p:custDataLst>
          </p:nvPr>
        </p:nvGrpSpPr>
        <p:grpSpPr>
          <a:xfrm rot="5400000">
            <a:off x="-1605150" y="3314700"/>
            <a:ext cx="6246420" cy="228600"/>
            <a:chOff x="-3200400" y="3314700"/>
            <a:chExt cx="6246420" cy="228600"/>
          </a:xfrm>
        </p:grpSpPr>
        <p:sp>
          <p:nvSpPr>
            <p:cNvPr id="13" name="Rounded Rectangle 12"/>
            <p:cNvSpPr/>
            <p:nvPr/>
          </p:nvSpPr>
          <p:spPr>
            <a:xfrm rot="5400000">
              <a:off x="1331520" y="1828800"/>
              <a:ext cx="228600" cy="3200400"/>
            </a:xfrm>
            <a:prstGeom prst="roundRect">
              <a:avLst>
                <a:gd name="adj" fmla="val 35051"/>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24" name="Rounded Rectangle 23"/>
            <p:cNvSpPr/>
            <p:nvPr/>
          </p:nvSpPr>
          <p:spPr>
            <a:xfrm rot="5400000">
              <a:off x="-1714500" y="1828800"/>
              <a:ext cx="228600" cy="3200400"/>
            </a:xfrm>
            <a:prstGeom prst="roundRect">
              <a:avLst>
                <a:gd name="adj" fmla="val 35051"/>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grpSp>
      <p:sp>
        <p:nvSpPr>
          <p:cNvPr id="20" name="Title 1"/>
          <p:cNvSpPr txBox="1">
            <a:spLocks/>
          </p:cNvSpPr>
          <p:nvPr>
            <p:custDataLst>
              <p:tags r:id="rId13"/>
            </p:custDataLst>
          </p:nvPr>
        </p:nvSpPr>
        <p:spPr>
          <a:xfrm>
            <a:off x="1981200" y="274638"/>
            <a:ext cx="8229600" cy="87281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CA" sz="4400" b="0" i="0" u="none" strike="noStrike" kern="1200" cap="none" spc="0" normalizeH="0" baseline="0" noProof="1">
                <a:ln>
                  <a:noFill/>
                </a:ln>
                <a:solidFill>
                  <a:srgbClr val="00AEEF"/>
                </a:solidFill>
                <a:effectLst/>
                <a:uLnTx/>
                <a:uFillTx/>
                <a:latin typeface="Century Gothic" panose="020B0502020202020204"/>
                <a:ea typeface="+mj-ea"/>
                <a:cs typeface="+mj-cs"/>
              </a:rPr>
              <a:t>Défis</a:t>
            </a:r>
            <a:endParaRPr kumimoji="0" lang="fr-CA" sz="6000" b="0" i="0" u="none" strike="noStrike" kern="1200" cap="none" spc="0" normalizeH="0" baseline="0" noProof="1">
              <a:ln>
                <a:noFill/>
              </a:ln>
              <a:solidFill>
                <a:srgbClr val="00AEEF"/>
              </a:solidFill>
              <a:effectLst/>
              <a:uLnTx/>
              <a:uFillTx/>
              <a:latin typeface="Century Gothic" panose="020B0502020202020204"/>
              <a:ea typeface="+mj-ea"/>
              <a:cs typeface="+mj-cs"/>
            </a:endParaRPr>
          </a:p>
        </p:txBody>
      </p:sp>
      <p:sp>
        <p:nvSpPr>
          <p:cNvPr id="21" name="Slide Number Placeholder 1">
            <a:extLst>
              <a:ext uri="{FF2B5EF4-FFF2-40B4-BE49-F238E27FC236}">
                <a16:creationId xmlns:a16="http://schemas.microsoft.com/office/drawing/2014/main" id="{BA01E96D-F1D0-4B82-9070-C509915EEBCD}"/>
              </a:ext>
            </a:extLst>
          </p:cNvPr>
          <p:cNvSpPr txBox="1">
            <a:spLocks/>
          </p:cNvSpPr>
          <p:nvPr>
            <p:custDataLst>
              <p:tags r:id="rId14"/>
            </p:custDataLst>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noProof="1">
                <a:solidFill>
                  <a:srgbClr val="FFFFFF"/>
                </a:solidFill>
                <a:latin typeface="Century Gothic" panose="020B0502020202020204"/>
              </a:rPr>
              <a:t>15</a:t>
            </a:r>
          </a:p>
        </p:txBody>
      </p:sp>
      <p:pic>
        <p:nvPicPr>
          <p:cNvPr id="4" name="Audio 3">
            <a:hlinkClick r:id="" action="ppaction://media"/>
            <a:extLst>
              <a:ext uri="{FF2B5EF4-FFF2-40B4-BE49-F238E27FC236}">
                <a16:creationId xmlns:a16="http://schemas.microsoft.com/office/drawing/2014/main" id="{399B00EF-2110-41A2-91EA-40B7BA0D651A}"/>
              </a:ext>
            </a:extLst>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22"/>
          <a:stretch>
            <a:fillRect/>
          </a:stretch>
        </p:blipFill>
        <p:spPr>
          <a:xfrm>
            <a:off x="11430000" y="6096000"/>
            <a:ext cx="609600" cy="609600"/>
          </a:xfrm>
          <a:prstGeom prst="rect">
            <a:avLst/>
          </a:prstGeom>
        </p:spPr>
      </p:pic>
      <p:sp>
        <p:nvSpPr>
          <p:cNvPr id="23" name="Action Button: Go Forward or Next 22">
            <a:hlinkClick r:id="" action="ppaction://hlinkshowjump?jump=nextslide" highlightClick="1"/>
            <a:extLst>
              <a:ext uri="{FF2B5EF4-FFF2-40B4-BE49-F238E27FC236}">
                <a16:creationId xmlns:a16="http://schemas.microsoft.com/office/drawing/2014/main" id="{43B963EE-FEB9-46AA-97A5-079A37BFCDA2}"/>
              </a:ext>
            </a:extLst>
          </p:cNvPr>
          <p:cNvSpPr/>
          <p:nvPr>
            <p:custDataLst>
              <p:tags r:id="rId1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
        <p:nvSpPr>
          <p:cNvPr id="25" name="Action Button: Go Back or Previous 24">
            <a:hlinkClick r:id="" action="ppaction://hlinkshowjump?jump=previousslide" highlightClick="1"/>
            <a:extLst>
              <a:ext uri="{FF2B5EF4-FFF2-40B4-BE49-F238E27FC236}">
                <a16:creationId xmlns:a16="http://schemas.microsoft.com/office/drawing/2014/main" id="{9B055481-62D4-455F-AFAF-E7A87EA61648}"/>
              </a:ext>
            </a:extLst>
          </p:cNvPr>
          <p:cNvSpPr/>
          <p:nvPr>
            <p:custDataLst>
              <p:tags r:id="rId19"/>
            </p:custDataLst>
          </p:nvPr>
        </p:nvSpPr>
        <p:spPr>
          <a:xfrm>
            <a:off x="228480" y="517591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Tree>
    <p:custDataLst>
      <p:tags r:id="rId1"/>
    </p:custDataLst>
    <p:extLst>
      <p:ext uri="{BB962C8B-B14F-4D97-AF65-F5344CB8AC3E}">
        <p14:creationId xmlns:p14="http://schemas.microsoft.com/office/powerpoint/2010/main" val="1127121162"/>
      </p:ext>
    </p:extLst>
  </p:cSld>
  <p:clrMapOvr>
    <a:masterClrMapping/>
  </p:clrMapOvr>
  <p:transition advTm="298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8" presetClass="emph" presetSubtype="0" fill="hold" nodeType="afterEffect">
                                  <p:stCondLst>
                                    <p:cond delay="3000"/>
                                  </p:stCondLst>
                                  <p:childTnLst>
                                    <p:animRot by="-7380000">
                                      <p:cBhvr>
                                        <p:cTn id="9" dur="1000" fill="hold"/>
                                        <p:tgtEl>
                                          <p:spTgt spid="2"/>
                                        </p:tgtEl>
                                        <p:attrNameLst>
                                          <p:attrName>r</p:attrName>
                                        </p:attrNameLst>
                                      </p:cBhvr>
                                    </p:animRot>
                                  </p:childTnLst>
                                </p:cTn>
                              </p:par>
                            </p:childTnLst>
                          </p:cTn>
                        </p:par>
                        <p:par>
                          <p:cTn id="10" fill="hold">
                            <p:stCondLst>
                              <p:cond delay="4001"/>
                            </p:stCondLst>
                            <p:childTnLst>
                              <p:par>
                                <p:cTn id="11" presetID="1" presetClass="emph" presetSubtype="2" fill="hold" nodeType="afterEffect">
                                  <p:stCondLst>
                                    <p:cond delay="1500"/>
                                  </p:stCondLst>
                                  <p:childTnLst>
                                    <p:animClr clrSpc="rgb" dir="cw">
                                      <p:cBhvr>
                                        <p:cTn id="12" dur="500" fill="hold"/>
                                        <p:tgtEl>
                                          <p:spTgt spid="15"/>
                                        </p:tgtEl>
                                        <p:attrNameLst>
                                          <p:attrName>fillcolor</p:attrName>
                                        </p:attrNameLst>
                                      </p:cBhvr>
                                      <p:to>
                                        <a:srgbClr val="829975"/>
                                      </p:to>
                                    </p:animClr>
                                    <p:set>
                                      <p:cBhvr>
                                        <p:cTn id="13" dur="500" fill="hold"/>
                                        <p:tgtEl>
                                          <p:spTgt spid="15"/>
                                        </p:tgtEl>
                                        <p:attrNameLst>
                                          <p:attrName>fill.type</p:attrName>
                                        </p:attrNameLst>
                                      </p:cBhvr>
                                      <p:to>
                                        <p:strVal val="solid"/>
                                      </p:to>
                                    </p:set>
                                    <p:set>
                                      <p:cBhvr>
                                        <p:cTn id="14" dur="500" fill="hold"/>
                                        <p:tgtEl>
                                          <p:spTgt spid="15"/>
                                        </p:tgtEl>
                                        <p:attrNameLst>
                                          <p:attrName>fill.on</p:attrName>
                                        </p:attrNameLst>
                                      </p:cBhvr>
                                      <p:to>
                                        <p:strVal val="true"/>
                                      </p:to>
                                    </p:set>
                                  </p:childTnLst>
                                </p:cTn>
                              </p:par>
                              <p:par>
                                <p:cTn id="15" presetID="10"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6001"/>
                            </p:stCondLst>
                            <p:childTnLst>
                              <p:par>
                                <p:cTn id="19" presetID="8" presetClass="emph" presetSubtype="0" fill="hold" nodeType="afterEffect">
                                  <p:stCondLst>
                                    <p:cond delay="5000"/>
                                  </p:stCondLst>
                                  <p:childTnLst>
                                    <p:animRot by="1320000">
                                      <p:cBhvr>
                                        <p:cTn id="20" dur="500" fill="hold"/>
                                        <p:tgtEl>
                                          <p:spTgt spid="2"/>
                                        </p:tgtEl>
                                        <p:attrNameLst>
                                          <p:attrName>r</p:attrName>
                                        </p:attrNameLst>
                                      </p:cBhvr>
                                    </p:animRot>
                                  </p:childTnLst>
                                </p:cTn>
                              </p:par>
                            </p:childTnLst>
                          </p:cTn>
                        </p:par>
                        <p:par>
                          <p:cTn id="21" fill="hold">
                            <p:stCondLst>
                              <p:cond delay="11501"/>
                            </p:stCondLst>
                            <p:childTnLst>
                              <p:par>
                                <p:cTn id="22" presetID="1" presetClass="emph" presetSubtype="2" fill="hold" nodeType="afterEffect">
                                  <p:stCondLst>
                                    <p:cond delay="1000"/>
                                  </p:stCondLst>
                                  <p:childTnLst>
                                    <p:animClr clrSpc="rgb" dir="cw">
                                      <p:cBhvr>
                                        <p:cTn id="23" dur="500" fill="hold"/>
                                        <p:tgtEl>
                                          <p:spTgt spid="16"/>
                                        </p:tgtEl>
                                        <p:attrNameLst>
                                          <p:attrName>fillcolor</p:attrName>
                                        </p:attrNameLst>
                                      </p:cBhvr>
                                      <p:to>
                                        <a:srgbClr val="829975"/>
                                      </p:to>
                                    </p:animClr>
                                    <p:set>
                                      <p:cBhvr>
                                        <p:cTn id="24" dur="500" fill="hold"/>
                                        <p:tgtEl>
                                          <p:spTgt spid="16"/>
                                        </p:tgtEl>
                                        <p:attrNameLst>
                                          <p:attrName>fill.type</p:attrName>
                                        </p:attrNameLst>
                                      </p:cBhvr>
                                      <p:to>
                                        <p:strVal val="solid"/>
                                      </p:to>
                                    </p:set>
                                    <p:set>
                                      <p:cBhvr>
                                        <p:cTn id="25" dur="500" fill="hold"/>
                                        <p:tgtEl>
                                          <p:spTgt spid="16"/>
                                        </p:tgtEl>
                                        <p:attrNameLst>
                                          <p:attrName>fill.on</p:attrName>
                                        </p:attrNameLst>
                                      </p:cBhvr>
                                      <p:to>
                                        <p:strVal val="true"/>
                                      </p:to>
                                    </p:set>
                                  </p:childTnLst>
                                </p:cTn>
                              </p:par>
                              <p:par>
                                <p:cTn id="26" presetID="10" presetClass="entr" presetSubtype="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3001"/>
                            </p:stCondLst>
                            <p:childTnLst>
                              <p:par>
                                <p:cTn id="30" presetID="8" presetClass="emph" presetSubtype="0" fill="hold" nodeType="afterEffect">
                                  <p:stCondLst>
                                    <p:cond delay="3500"/>
                                  </p:stCondLst>
                                  <p:childTnLst>
                                    <p:animRot by="1320000">
                                      <p:cBhvr>
                                        <p:cTn id="31" dur="500" fill="hold"/>
                                        <p:tgtEl>
                                          <p:spTgt spid="2"/>
                                        </p:tgtEl>
                                        <p:attrNameLst>
                                          <p:attrName>r</p:attrName>
                                        </p:attrNameLst>
                                      </p:cBhvr>
                                    </p:animRot>
                                  </p:childTnLst>
                                </p:cTn>
                              </p:par>
                            </p:childTnLst>
                          </p:cTn>
                        </p:par>
                        <p:par>
                          <p:cTn id="32" fill="hold">
                            <p:stCondLst>
                              <p:cond delay="17001"/>
                            </p:stCondLst>
                            <p:childTnLst>
                              <p:par>
                                <p:cTn id="33" presetID="1" presetClass="emph" presetSubtype="2" fill="hold" nodeType="afterEffect">
                                  <p:stCondLst>
                                    <p:cond delay="500"/>
                                  </p:stCondLst>
                                  <p:childTnLst>
                                    <p:animClr clrSpc="rgb" dir="cw">
                                      <p:cBhvr>
                                        <p:cTn id="34" dur="500" fill="hold"/>
                                        <p:tgtEl>
                                          <p:spTgt spid="17"/>
                                        </p:tgtEl>
                                        <p:attrNameLst>
                                          <p:attrName>fillcolor</p:attrName>
                                        </p:attrNameLst>
                                      </p:cBhvr>
                                      <p:to>
                                        <a:srgbClr val="829975"/>
                                      </p:to>
                                    </p:animClr>
                                    <p:set>
                                      <p:cBhvr>
                                        <p:cTn id="35" dur="500" fill="hold"/>
                                        <p:tgtEl>
                                          <p:spTgt spid="17"/>
                                        </p:tgtEl>
                                        <p:attrNameLst>
                                          <p:attrName>fill.type</p:attrName>
                                        </p:attrNameLst>
                                      </p:cBhvr>
                                      <p:to>
                                        <p:strVal val="solid"/>
                                      </p:to>
                                    </p:set>
                                    <p:set>
                                      <p:cBhvr>
                                        <p:cTn id="36" dur="500" fill="hold"/>
                                        <p:tgtEl>
                                          <p:spTgt spid="17"/>
                                        </p:tgtEl>
                                        <p:attrNameLst>
                                          <p:attrName>fill.on</p:attrName>
                                        </p:attrNameLst>
                                      </p:cBhvr>
                                      <p:to>
                                        <p:strVal val="true"/>
                                      </p:to>
                                    </p:set>
                                  </p:childTnLst>
                                </p:cTn>
                              </p:par>
                              <p:par>
                                <p:cTn id="37" presetID="10" presetClass="entr" presetSubtype="0"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8001"/>
                            </p:stCondLst>
                            <p:childTnLst>
                              <p:par>
                                <p:cTn id="41" presetID="8" presetClass="emph" presetSubtype="0" fill="hold" nodeType="afterEffect">
                                  <p:stCondLst>
                                    <p:cond delay="4500"/>
                                  </p:stCondLst>
                                  <p:childTnLst>
                                    <p:animRot by="1320000">
                                      <p:cBhvr>
                                        <p:cTn id="42" dur="500" fill="hold"/>
                                        <p:tgtEl>
                                          <p:spTgt spid="2"/>
                                        </p:tgtEl>
                                        <p:attrNameLst>
                                          <p:attrName>r</p:attrName>
                                        </p:attrNameLst>
                                      </p:cBhvr>
                                    </p:animRot>
                                  </p:childTnLst>
                                </p:cTn>
                              </p:par>
                            </p:childTnLst>
                          </p:cTn>
                        </p:par>
                        <p:par>
                          <p:cTn id="43" fill="hold">
                            <p:stCondLst>
                              <p:cond delay="23001"/>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 presetClass="emph" presetSubtype="2" fill="hold" nodeType="withEffect">
                                  <p:stCondLst>
                                    <p:cond delay="0"/>
                                  </p:stCondLst>
                                  <p:childTnLst>
                                    <p:animClr clrSpc="rgb" dir="cw">
                                      <p:cBhvr>
                                        <p:cTn id="48" dur="500" fill="hold"/>
                                        <p:tgtEl>
                                          <p:spTgt spid="18"/>
                                        </p:tgtEl>
                                        <p:attrNameLst>
                                          <p:attrName>fillcolor</p:attrName>
                                        </p:attrNameLst>
                                      </p:cBhvr>
                                      <p:to>
                                        <a:srgbClr val="829975"/>
                                      </p:to>
                                    </p:animClr>
                                    <p:set>
                                      <p:cBhvr>
                                        <p:cTn id="49" dur="500" fill="hold"/>
                                        <p:tgtEl>
                                          <p:spTgt spid="18"/>
                                        </p:tgtEl>
                                        <p:attrNameLst>
                                          <p:attrName>fill.type</p:attrName>
                                        </p:attrNameLst>
                                      </p:cBhvr>
                                      <p:to>
                                        <p:strVal val="solid"/>
                                      </p:to>
                                    </p:set>
                                    <p:set>
                                      <p:cBhvr>
                                        <p:cTn id="50" dur="5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noProof="1"/>
              <a:t>16</a:t>
            </a:r>
          </a:p>
        </p:txBody>
      </p:sp>
      <p:pic>
        <p:nvPicPr>
          <p:cNvPr id="10" name="Picture 9"/>
          <p:cNvPicPr>
            <a:picLocks noChangeAspect="1"/>
          </p:cNvPicPr>
          <p:nvPr>
            <p:custDataLst>
              <p:tags r:id="rId3"/>
            </p:custDataLst>
          </p:nvPr>
        </p:nvPicPr>
        <p:blipFill>
          <a:blip r:embed="rId13"/>
          <a:stretch>
            <a:fillRect/>
          </a:stretch>
        </p:blipFill>
        <p:spPr>
          <a:xfrm>
            <a:off x="1740158" y="432598"/>
            <a:ext cx="8847014" cy="5361663"/>
          </a:xfrm>
          <a:prstGeom prst="rect">
            <a:avLst/>
          </a:prstGeom>
        </p:spPr>
      </p:pic>
      <p:sp>
        <p:nvSpPr>
          <p:cNvPr id="7" name="Rectangle 6"/>
          <p:cNvSpPr/>
          <p:nvPr>
            <p:custDataLst>
              <p:tags r:id="rId4"/>
            </p:custDataLst>
          </p:nvPr>
        </p:nvSpPr>
        <p:spPr>
          <a:xfrm>
            <a:off x="4039251" y="1294632"/>
            <a:ext cx="3251885" cy="2154436"/>
          </a:xfrm>
          <a:prstGeom prst="rect">
            <a:avLst/>
          </a:prstGeom>
          <a:noFill/>
        </p:spPr>
        <p:txBody>
          <a:bodyPr wrap="square">
            <a:spAutoFit/>
          </a:bodyPr>
          <a:lstStyle/>
          <a:p>
            <a:r>
              <a:rPr lang="fr-CA" sz="2000" b="1" noProof="1">
                <a:solidFill>
                  <a:srgbClr val="000000"/>
                </a:solidFill>
                <a:latin typeface="Century Gothic" panose="020B0502020202020204" pitchFamily="34" charset="0"/>
              </a:rPr>
              <a:t>Que se passe-t-il si la municipalité n’arrive pas à trouver un membre indépendant? </a:t>
            </a:r>
          </a:p>
          <a:p>
            <a:endParaRPr lang="fr-CA" noProof="1">
              <a:solidFill>
                <a:srgbClr val="000000"/>
              </a:solidFill>
              <a:latin typeface="Roboto" panose="02000000000000000000" pitchFamily="2" charset="0"/>
            </a:endParaRPr>
          </a:p>
          <a:p>
            <a:endParaRPr lang="fr-CA" noProof="1">
              <a:solidFill>
                <a:srgbClr val="000000"/>
              </a:solidFill>
              <a:latin typeface="Roboto" panose="02000000000000000000" pitchFamily="2" charset="0"/>
            </a:endParaRPr>
          </a:p>
          <a:p>
            <a:endParaRPr lang="fr-CA" noProof="1">
              <a:solidFill>
                <a:srgbClr val="000000"/>
              </a:solidFill>
              <a:latin typeface="Roboto" panose="02000000000000000000" pitchFamily="2" charset="0"/>
            </a:endParaRPr>
          </a:p>
        </p:txBody>
      </p:sp>
      <p:sp>
        <p:nvSpPr>
          <p:cNvPr id="6" name="Rectangle 5">
            <a:extLst>
              <a:ext uri="{FF2B5EF4-FFF2-40B4-BE49-F238E27FC236}">
                <a16:creationId xmlns:a16="http://schemas.microsoft.com/office/drawing/2014/main" id="{FBC65D39-6945-40AB-9E7E-3B420D29B02E}"/>
              </a:ext>
            </a:extLst>
          </p:cNvPr>
          <p:cNvSpPr/>
          <p:nvPr>
            <p:custDataLst>
              <p:tags r:id="rId5"/>
            </p:custDataLst>
          </p:nvPr>
        </p:nvSpPr>
        <p:spPr>
          <a:xfrm>
            <a:off x="457200" y="2901161"/>
            <a:ext cx="5054371" cy="2893100"/>
          </a:xfrm>
          <a:prstGeom prst="rect">
            <a:avLst/>
          </a:prstGeom>
        </p:spPr>
        <p:txBody>
          <a:bodyPr wrap="square">
            <a:spAutoFit/>
          </a:bodyPr>
          <a:lstStyle/>
          <a:p>
            <a:endParaRPr lang="fr-CA" noProof="1">
              <a:solidFill>
                <a:srgbClr val="000000"/>
              </a:solidFill>
              <a:latin typeface="Roboto" panose="02000000000000000000" pitchFamily="2" charset="0"/>
            </a:endParaRPr>
          </a:p>
          <a:p>
            <a:pPr marL="548640" indent="-457200">
              <a:lnSpc>
                <a:spcPct val="150000"/>
              </a:lnSpc>
              <a:spcBef>
                <a:spcPts val="600"/>
              </a:spcBef>
              <a:spcAft>
                <a:spcPts val="600"/>
              </a:spcAft>
              <a:buFont typeface="Wingdings" panose="05000000000000000000" pitchFamily="2" charset="2"/>
              <a:buChar char="ü"/>
            </a:pPr>
            <a:r>
              <a:rPr lang="fr-CA" spc="20" noProof="1">
                <a:solidFill>
                  <a:srgbClr val="000000"/>
                </a:solidFill>
              </a:rPr>
              <a:t>Poursuivre les rencontres.</a:t>
            </a:r>
          </a:p>
          <a:p>
            <a:pPr marL="548640" indent="-457200">
              <a:lnSpc>
                <a:spcPct val="150000"/>
              </a:lnSpc>
              <a:spcBef>
                <a:spcPts val="600"/>
              </a:spcBef>
              <a:spcAft>
                <a:spcPts val="600"/>
              </a:spcAft>
              <a:buFont typeface="Wingdings" panose="05000000000000000000" pitchFamily="2" charset="2"/>
              <a:buChar char="ü"/>
            </a:pPr>
            <a:r>
              <a:rPr lang="fr-CA" spc="20" noProof="1">
                <a:solidFill>
                  <a:srgbClr val="000000"/>
                </a:solidFill>
              </a:rPr>
              <a:t>Faire de la publicité pour le recrutement tous les six mois jusqu’à ce que l’exigence soit respectée.</a:t>
            </a:r>
          </a:p>
          <a:p>
            <a:endParaRPr lang="fr-CA" noProof="1">
              <a:solidFill>
                <a:srgbClr val="000000"/>
              </a:solidFill>
            </a:endParaRPr>
          </a:p>
          <a:p>
            <a:endParaRPr lang="fr-CA" noProof="1">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07785D02-A2A5-4381-80B2-4E08C2CC36E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4CC8EBF-7B0A-4608-8891-607ED7C1CECF}"/>
              </a:ext>
            </a:extLst>
          </p:cNvPr>
          <p:cNvSpPr/>
          <p:nvPr>
            <p:custDataLst>
              <p:tags r:id="rId9"/>
            </p:custDataLst>
          </p:nvPr>
        </p:nvSpPr>
        <p:spPr>
          <a:xfrm>
            <a:off x="349956" y="5241770"/>
            <a:ext cx="1054044"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9" name="Action Button: Go Forward or Next 8">
            <a:hlinkClick r:id="" action="ppaction://hlinkshowjump?jump=nextslide" highlightClick="1"/>
            <a:extLst>
              <a:ext uri="{FF2B5EF4-FFF2-40B4-BE49-F238E27FC236}">
                <a16:creationId xmlns:a16="http://schemas.microsoft.com/office/drawing/2014/main" id="{00D91581-A3C4-4A2B-9E5C-435C97F6B310}"/>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1649656767"/>
      </p:ext>
    </p:extLst>
  </p:cSld>
  <p:clrMapOvr>
    <a:masterClrMapping/>
  </p:clrMapOvr>
  <mc:AlternateContent xmlns:mc="http://schemas.openxmlformats.org/markup-compatibility/2006" xmlns:p14="http://schemas.microsoft.com/office/powerpoint/2010/main">
    <mc:Choice Requires="p14">
      <p:transition spd="slow" p14:dur="2000" advTm="23976"/>
    </mc:Choice>
    <mc:Fallback xmlns="">
      <p:transition spd="slow" advTm="2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20567" y="295729"/>
            <a:ext cx="933142" cy="767687"/>
          </a:xfrm>
        </p:spPr>
        <p:txBody>
          <a:bodyPr/>
          <a:lstStyle/>
          <a:p>
            <a:r>
              <a:rPr lang="fr-CA" noProof="1"/>
              <a:t>17</a:t>
            </a:r>
          </a:p>
        </p:txBody>
      </p:sp>
      <p:pic>
        <p:nvPicPr>
          <p:cNvPr id="10" name="Picture 9"/>
          <p:cNvPicPr>
            <a:picLocks noChangeAspect="1"/>
          </p:cNvPicPr>
          <p:nvPr>
            <p:custDataLst>
              <p:tags r:id="rId2"/>
            </p:custDataLst>
          </p:nvPr>
        </p:nvPicPr>
        <p:blipFill>
          <a:blip r:embed="rId12"/>
          <a:stretch>
            <a:fillRect/>
          </a:stretch>
        </p:blipFill>
        <p:spPr>
          <a:xfrm>
            <a:off x="1574189" y="427244"/>
            <a:ext cx="5232984" cy="3115962"/>
          </a:xfrm>
          <a:prstGeom prst="rect">
            <a:avLst/>
          </a:prstGeom>
        </p:spPr>
      </p:pic>
      <p:sp>
        <p:nvSpPr>
          <p:cNvPr id="11" name="TextBox 10"/>
          <p:cNvSpPr txBox="1"/>
          <p:nvPr>
            <p:custDataLst>
              <p:tags r:id="rId3"/>
            </p:custDataLst>
          </p:nvPr>
        </p:nvSpPr>
        <p:spPr>
          <a:xfrm>
            <a:off x="2599241" y="1149625"/>
            <a:ext cx="3346385" cy="1384995"/>
          </a:xfrm>
          <a:prstGeom prst="rect">
            <a:avLst/>
          </a:prstGeom>
          <a:noFill/>
        </p:spPr>
        <p:txBody>
          <a:bodyPr wrap="square" rtlCol="0">
            <a:spAutoFit/>
          </a:bodyPr>
          <a:lstStyle/>
          <a:p>
            <a:r>
              <a:rPr lang="fr-CA" sz="2800" noProof="1">
                <a:latin typeface="Roboto" panose="02000000000000000000" pitchFamily="2" charset="0"/>
                <a:ea typeface="Roboto" panose="02000000000000000000" pitchFamily="2" charset="0"/>
              </a:rPr>
              <a:t>À qui et à quoi le comité d’audit a-t-il accès?</a:t>
            </a:r>
          </a:p>
        </p:txBody>
      </p:sp>
      <p:grpSp>
        <p:nvGrpSpPr>
          <p:cNvPr id="6" name="Group 5">
            <a:extLst>
              <a:ext uri="{FF2B5EF4-FFF2-40B4-BE49-F238E27FC236}">
                <a16:creationId xmlns:a16="http://schemas.microsoft.com/office/drawing/2014/main" id="{E8131EC7-2A96-42D2-B27F-C344BC629BBA}"/>
              </a:ext>
            </a:extLst>
          </p:cNvPr>
          <p:cNvGrpSpPr/>
          <p:nvPr>
            <p:custDataLst>
              <p:tags r:id="rId4"/>
            </p:custDataLst>
          </p:nvPr>
        </p:nvGrpSpPr>
        <p:grpSpPr>
          <a:xfrm>
            <a:off x="2769981" y="2049816"/>
            <a:ext cx="7119851" cy="4365104"/>
            <a:chOff x="-2975568" y="2492896"/>
            <a:chExt cx="6395440" cy="4365104"/>
          </a:xfrm>
        </p:grpSpPr>
        <p:sp>
          <p:nvSpPr>
            <p:cNvPr id="7" name="AutoShape 65">
              <a:extLst>
                <a:ext uri="{FF2B5EF4-FFF2-40B4-BE49-F238E27FC236}">
                  <a16:creationId xmlns:a16="http://schemas.microsoft.com/office/drawing/2014/main" id="{0BE19FC4-922C-401B-B793-6053C92230E8}"/>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9" name="Freeform 70">
              <a:extLst>
                <a:ext uri="{FF2B5EF4-FFF2-40B4-BE49-F238E27FC236}">
                  <a16:creationId xmlns:a16="http://schemas.microsoft.com/office/drawing/2014/main" id="{53323B84-F99B-4BF6-B850-43BAE0172077}"/>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2" name="Freeform 71">
              <a:extLst>
                <a:ext uri="{FF2B5EF4-FFF2-40B4-BE49-F238E27FC236}">
                  <a16:creationId xmlns:a16="http://schemas.microsoft.com/office/drawing/2014/main" id="{496946B4-650F-486A-8CF3-84BE7F5AD5D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3" name="Freeform 72">
              <a:extLst>
                <a:ext uri="{FF2B5EF4-FFF2-40B4-BE49-F238E27FC236}">
                  <a16:creationId xmlns:a16="http://schemas.microsoft.com/office/drawing/2014/main" id="{DF46C791-985A-4E5E-AAA4-E296A725D86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4" name="Freeform 73">
              <a:extLst>
                <a:ext uri="{FF2B5EF4-FFF2-40B4-BE49-F238E27FC236}">
                  <a16:creationId xmlns:a16="http://schemas.microsoft.com/office/drawing/2014/main" id="{6904B0AD-BE55-48B0-AC03-E96C02D99BCA}"/>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5" name="Freeform 74">
              <a:extLst>
                <a:ext uri="{FF2B5EF4-FFF2-40B4-BE49-F238E27FC236}">
                  <a16:creationId xmlns:a16="http://schemas.microsoft.com/office/drawing/2014/main" id="{9C4A934A-4534-42D2-9BDD-67444FA5F49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6" name="Freeform 75">
              <a:extLst>
                <a:ext uri="{FF2B5EF4-FFF2-40B4-BE49-F238E27FC236}">
                  <a16:creationId xmlns:a16="http://schemas.microsoft.com/office/drawing/2014/main" id="{FB3D399B-809A-4280-9515-9D07846F942D}"/>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7" name="Freeform 76">
              <a:extLst>
                <a:ext uri="{FF2B5EF4-FFF2-40B4-BE49-F238E27FC236}">
                  <a16:creationId xmlns:a16="http://schemas.microsoft.com/office/drawing/2014/main" id="{F526234A-109D-4458-B3A6-CAA15602F1D3}"/>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8" name="Freeform 77">
              <a:extLst>
                <a:ext uri="{FF2B5EF4-FFF2-40B4-BE49-F238E27FC236}">
                  <a16:creationId xmlns:a16="http://schemas.microsoft.com/office/drawing/2014/main" id="{0C49BD76-FE07-4B67-AAC5-D036DCB6D112}"/>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9" name="Freeform 78">
              <a:extLst>
                <a:ext uri="{FF2B5EF4-FFF2-40B4-BE49-F238E27FC236}">
                  <a16:creationId xmlns:a16="http://schemas.microsoft.com/office/drawing/2014/main" id="{54146C76-40C7-4CE4-A904-22E0FB4B6F10}"/>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0" name="Freeform 79">
              <a:extLst>
                <a:ext uri="{FF2B5EF4-FFF2-40B4-BE49-F238E27FC236}">
                  <a16:creationId xmlns:a16="http://schemas.microsoft.com/office/drawing/2014/main" id="{30DF3209-5ABB-4B12-8978-DB5D79DD4256}"/>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1" name="Freeform 80">
              <a:extLst>
                <a:ext uri="{FF2B5EF4-FFF2-40B4-BE49-F238E27FC236}">
                  <a16:creationId xmlns:a16="http://schemas.microsoft.com/office/drawing/2014/main" id="{F1D9CEDD-9629-4EF8-BF72-DA91A11AD5B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2" name="Freeform 81">
              <a:extLst>
                <a:ext uri="{FF2B5EF4-FFF2-40B4-BE49-F238E27FC236}">
                  <a16:creationId xmlns:a16="http://schemas.microsoft.com/office/drawing/2014/main" id="{B05A9850-4DDA-4921-9454-D8DF826B0F3D}"/>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3" name="Freeform 82">
              <a:extLst>
                <a:ext uri="{FF2B5EF4-FFF2-40B4-BE49-F238E27FC236}">
                  <a16:creationId xmlns:a16="http://schemas.microsoft.com/office/drawing/2014/main" id="{9E7F9C40-D7D1-4648-A2ED-6963BA49DFAE}"/>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4" name="Freeform 83">
              <a:extLst>
                <a:ext uri="{FF2B5EF4-FFF2-40B4-BE49-F238E27FC236}">
                  <a16:creationId xmlns:a16="http://schemas.microsoft.com/office/drawing/2014/main" id="{12EAD8C4-7669-4EA5-82F4-6275CB743EE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5" name="Freeform 84">
              <a:extLst>
                <a:ext uri="{FF2B5EF4-FFF2-40B4-BE49-F238E27FC236}">
                  <a16:creationId xmlns:a16="http://schemas.microsoft.com/office/drawing/2014/main" id="{C0E546EA-2F0B-4425-BAD6-6B336176EC26}"/>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6" name="Freeform 85">
              <a:extLst>
                <a:ext uri="{FF2B5EF4-FFF2-40B4-BE49-F238E27FC236}">
                  <a16:creationId xmlns:a16="http://schemas.microsoft.com/office/drawing/2014/main" id="{59EE2C84-3722-43A9-9B61-FE6D945AAE7C}"/>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7" name="Freeform 86">
              <a:extLst>
                <a:ext uri="{FF2B5EF4-FFF2-40B4-BE49-F238E27FC236}">
                  <a16:creationId xmlns:a16="http://schemas.microsoft.com/office/drawing/2014/main" id="{D305DEE9-5D56-421C-AB97-22BDF9909F6B}"/>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8" name="Freeform 87">
              <a:extLst>
                <a:ext uri="{FF2B5EF4-FFF2-40B4-BE49-F238E27FC236}">
                  <a16:creationId xmlns:a16="http://schemas.microsoft.com/office/drawing/2014/main" id="{D63AF81B-2E3D-4D26-AFD4-92716DD113F3}"/>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9" name="Freeform 88">
              <a:extLst>
                <a:ext uri="{FF2B5EF4-FFF2-40B4-BE49-F238E27FC236}">
                  <a16:creationId xmlns:a16="http://schemas.microsoft.com/office/drawing/2014/main" id="{F5F52275-B30F-4969-A2F6-6B33C2879A5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0" name="Freeform 89">
              <a:extLst>
                <a:ext uri="{FF2B5EF4-FFF2-40B4-BE49-F238E27FC236}">
                  <a16:creationId xmlns:a16="http://schemas.microsoft.com/office/drawing/2014/main" id="{048B800B-336A-4EC4-8863-74731D111725}"/>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1" name="Freeform 90">
              <a:extLst>
                <a:ext uri="{FF2B5EF4-FFF2-40B4-BE49-F238E27FC236}">
                  <a16:creationId xmlns:a16="http://schemas.microsoft.com/office/drawing/2014/main" id="{609B402C-3055-43FE-98EE-9A3792B469A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2" name="Freeform 91">
              <a:extLst>
                <a:ext uri="{FF2B5EF4-FFF2-40B4-BE49-F238E27FC236}">
                  <a16:creationId xmlns:a16="http://schemas.microsoft.com/office/drawing/2014/main" id="{097EE954-4CE6-4701-8C77-CD88859B600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3" name="Freeform 92">
              <a:extLst>
                <a:ext uri="{FF2B5EF4-FFF2-40B4-BE49-F238E27FC236}">
                  <a16:creationId xmlns:a16="http://schemas.microsoft.com/office/drawing/2014/main" id="{61556583-66A4-43EB-99EE-E1EB25257A5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4" name="Freeform 93">
              <a:extLst>
                <a:ext uri="{FF2B5EF4-FFF2-40B4-BE49-F238E27FC236}">
                  <a16:creationId xmlns:a16="http://schemas.microsoft.com/office/drawing/2014/main" id="{0D0312EF-0B95-4379-87F7-FCE331991D84}"/>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5" name="Freeform 94">
              <a:extLst>
                <a:ext uri="{FF2B5EF4-FFF2-40B4-BE49-F238E27FC236}">
                  <a16:creationId xmlns:a16="http://schemas.microsoft.com/office/drawing/2014/main" id="{55577F0B-7B65-446D-B336-17705BB29AFF}"/>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6" name="Freeform 95">
              <a:extLst>
                <a:ext uri="{FF2B5EF4-FFF2-40B4-BE49-F238E27FC236}">
                  <a16:creationId xmlns:a16="http://schemas.microsoft.com/office/drawing/2014/main" id="{989A8083-0472-4381-AB3A-EC7E47824A6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7" name="Freeform 96">
              <a:extLst>
                <a:ext uri="{FF2B5EF4-FFF2-40B4-BE49-F238E27FC236}">
                  <a16:creationId xmlns:a16="http://schemas.microsoft.com/office/drawing/2014/main" id="{71E3622C-C63C-4D38-8FBF-D5DC65CD9676}"/>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8" name="Freeform 97">
              <a:extLst>
                <a:ext uri="{FF2B5EF4-FFF2-40B4-BE49-F238E27FC236}">
                  <a16:creationId xmlns:a16="http://schemas.microsoft.com/office/drawing/2014/main" id="{50013F6E-1D2A-4BA4-874B-AF46BB645A3E}"/>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9" name="Freeform 98">
              <a:extLst>
                <a:ext uri="{FF2B5EF4-FFF2-40B4-BE49-F238E27FC236}">
                  <a16:creationId xmlns:a16="http://schemas.microsoft.com/office/drawing/2014/main" id="{5C6629FA-B5D0-4B86-B778-5C4CC51D53AF}"/>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0" name="Freeform 99">
              <a:extLst>
                <a:ext uri="{FF2B5EF4-FFF2-40B4-BE49-F238E27FC236}">
                  <a16:creationId xmlns:a16="http://schemas.microsoft.com/office/drawing/2014/main" id="{21048BA5-89DB-4F03-BA95-E55282E73C0E}"/>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1" name="Freeform 100">
              <a:extLst>
                <a:ext uri="{FF2B5EF4-FFF2-40B4-BE49-F238E27FC236}">
                  <a16:creationId xmlns:a16="http://schemas.microsoft.com/office/drawing/2014/main" id="{8E7B16A6-D2F0-4F2E-AFFE-04F82C3DA05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101">
              <a:extLst>
                <a:ext uri="{FF2B5EF4-FFF2-40B4-BE49-F238E27FC236}">
                  <a16:creationId xmlns:a16="http://schemas.microsoft.com/office/drawing/2014/main" id="{24236E6C-FA28-48FA-9D83-854C29AB278A}"/>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102">
              <a:extLst>
                <a:ext uri="{FF2B5EF4-FFF2-40B4-BE49-F238E27FC236}">
                  <a16:creationId xmlns:a16="http://schemas.microsoft.com/office/drawing/2014/main" id="{78F74067-E422-4D47-BE20-B7C0C67EA2F7}"/>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103">
              <a:extLst>
                <a:ext uri="{FF2B5EF4-FFF2-40B4-BE49-F238E27FC236}">
                  <a16:creationId xmlns:a16="http://schemas.microsoft.com/office/drawing/2014/main" id="{0ED538E4-8109-483F-9263-D04A79CB037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104">
              <a:extLst>
                <a:ext uri="{FF2B5EF4-FFF2-40B4-BE49-F238E27FC236}">
                  <a16:creationId xmlns:a16="http://schemas.microsoft.com/office/drawing/2014/main" id="{386EF620-4E8A-4DC6-A75E-28277EC9AF17}"/>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105">
              <a:extLst>
                <a:ext uri="{FF2B5EF4-FFF2-40B4-BE49-F238E27FC236}">
                  <a16:creationId xmlns:a16="http://schemas.microsoft.com/office/drawing/2014/main" id="{FA360B04-2BB7-4373-9D00-EF79762D8DB4}"/>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107">
              <a:extLst>
                <a:ext uri="{FF2B5EF4-FFF2-40B4-BE49-F238E27FC236}">
                  <a16:creationId xmlns:a16="http://schemas.microsoft.com/office/drawing/2014/main" id="{5FE11C74-CA6A-481B-9352-83C04826102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138">
              <a:extLst>
                <a:ext uri="{FF2B5EF4-FFF2-40B4-BE49-F238E27FC236}">
                  <a16:creationId xmlns:a16="http://schemas.microsoft.com/office/drawing/2014/main" id="{A7179D9F-8E9B-4D38-B7A6-54FCCF913C33}"/>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39">
              <a:extLst>
                <a:ext uri="{FF2B5EF4-FFF2-40B4-BE49-F238E27FC236}">
                  <a16:creationId xmlns:a16="http://schemas.microsoft.com/office/drawing/2014/main" id="{147F6993-581F-430B-AF4D-FB8DC6558178}"/>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3" name="Audio 2">
            <a:hlinkClick r:id="" action="ppaction://media"/>
            <a:extLst>
              <a:ext uri="{FF2B5EF4-FFF2-40B4-BE49-F238E27FC236}">
                <a16:creationId xmlns:a16="http://schemas.microsoft.com/office/drawing/2014/main" id="{A6131FF8-565C-48AE-9065-30E91AA8BF12}"/>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360951" y="6096000"/>
            <a:ext cx="678649" cy="609600"/>
          </a:xfrm>
          <a:prstGeom prst="rect">
            <a:avLst/>
          </a:prstGeom>
        </p:spPr>
      </p:pic>
      <p:sp>
        <p:nvSpPr>
          <p:cNvPr id="50" name="Action Button: Go Back or Previous 49">
            <a:hlinkClick r:id="" action="ppaction://hlinkshowjump?jump=previousslide" highlightClick="1"/>
            <a:extLst>
              <a:ext uri="{FF2B5EF4-FFF2-40B4-BE49-F238E27FC236}">
                <a16:creationId xmlns:a16="http://schemas.microsoft.com/office/drawing/2014/main" id="{1D7F2718-02D1-4874-AFFA-BE9CA38E384A}"/>
              </a:ext>
            </a:extLst>
          </p:cNvPr>
          <p:cNvSpPr/>
          <p:nvPr>
            <p:custDataLst>
              <p:tags r:id="rId8"/>
            </p:custDataLst>
          </p:nvPr>
        </p:nvSpPr>
        <p:spPr>
          <a:xfrm>
            <a:off x="349956" y="5241770"/>
            <a:ext cx="1054044"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51" name="Action Button: Go Forward or Next 50">
            <a:hlinkClick r:id="" action="ppaction://hlinkshowjump?jump=nextslide" highlightClick="1"/>
            <a:extLst>
              <a:ext uri="{FF2B5EF4-FFF2-40B4-BE49-F238E27FC236}">
                <a16:creationId xmlns:a16="http://schemas.microsoft.com/office/drawing/2014/main" id="{E26196E1-1446-43A0-9B53-E31F4CD49850}"/>
              </a:ext>
            </a:extLst>
          </p:cNvPr>
          <p:cNvSpPr/>
          <p:nvPr>
            <p:custDataLst>
              <p:tags r:id="rId9"/>
            </p:custDataLst>
          </p:nvPr>
        </p:nvSpPr>
        <p:spPr>
          <a:xfrm>
            <a:off x="10681883" y="5241770"/>
            <a:ext cx="1052917"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4042501"/>
      </p:ext>
    </p:extLst>
  </p:cSld>
  <p:clrMapOvr>
    <a:masterClrMapping/>
  </p:clrMapOvr>
  <mc:AlternateContent xmlns:mc="http://schemas.openxmlformats.org/markup-compatibility/2006" xmlns:p14="http://schemas.microsoft.com/office/powerpoint/2010/main">
    <mc:Choice Requires="p14">
      <p:transition spd="slow" p14:dur="2000" advTm="6354"/>
    </mc:Choice>
    <mc:Fallback xmlns="">
      <p:transition spd="slow" advTm="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00579" y="295729"/>
            <a:ext cx="953130" cy="767687"/>
          </a:xfrm>
        </p:spPr>
        <p:txBody>
          <a:bodyPr/>
          <a:lstStyle/>
          <a:p>
            <a:r>
              <a:rPr lang="fr-CA" noProof="1"/>
              <a:t>18</a:t>
            </a:r>
          </a:p>
        </p:txBody>
      </p:sp>
      <p:sp>
        <p:nvSpPr>
          <p:cNvPr id="3" name="Rectangle 2"/>
          <p:cNvSpPr/>
          <p:nvPr>
            <p:custDataLst>
              <p:tags r:id="rId2"/>
            </p:custDataLst>
          </p:nvPr>
        </p:nvSpPr>
        <p:spPr>
          <a:xfrm>
            <a:off x="2062032" y="1059792"/>
            <a:ext cx="7591922" cy="3570208"/>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400" noProof="1">
                <a:latin typeface="Century Gothic" panose="020B0502020202020204" pitchFamily="34" charset="0"/>
                <a:ea typeface="Roboto" panose="02000000000000000000" pitchFamily="2" charset="0"/>
              </a:rPr>
              <a:t>Le comité d’audit devrait disposer du plein pouvoir, sans aucune restriction, d’examiner toutes les affaires financières de la municipalité, et avoir un accès complet aux membres de la direction et à l’auditeur.</a:t>
            </a:r>
            <a:endParaRPr lang="fr-CA" sz="2400"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A8AE497B-B496-4836-AE73-95ED0F6C2217}"/>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0"/>
          <a:stretch>
            <a:fillRect/>
          </a:stretch>
        </p:blipFill>
        <p:spPr>
          <a:xfrm>
            <a:off x="11346415" y="6096000"/>
            <a:ext cx="693186"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FF35864-3679-4529-921A-79A062481F0E}"/>
              </a:ext>
            </a:extLst>
          </p:cNvPr>
          <p:cNvSpPr/>
          <p:nvPr>
            <p:custDataLst>
              <p:tags r:id="rId6"/>
            </p:custDataLst>
          </p:nvPr>
        </p:nvSpPr>
        <p:spPr>
          <a:xfrm>
            <a:off x="327379" y="5241770"/>
            <a:ext cx="107662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7" name="Action Button: Go Forward or Next 6">
            <a:hlinkClick r:id="" action="ppaction://hlinkshowjump?jump=nextslide" highlightClick="1"/>
            <a:extLst>
              <a:ext uri="{FF2B5EF4-FFF2-40B4-BE49-F238E27FC236}">
                <a16:creationId xmlns:a16="http://schemas.microsoft.com/office/drawing/2014/main" id="{B7B4BEDC-3746-4FC3-8FBA-B2FD757E14B6}"/>
              </a:ext>
            </a:extLst>
          </p:cNvPr>
          <p:cNvSpPr/>
          <p:nvPr>
            <p:custDataLst>
              <p:tags r:id="rId7"/>
            </p:custDataLst>
          </p:nvPr>
        </p:nvSpPr>
        <p:spPr>
          <a:xfrm>
            <a:off x="10659329" y="5241770"/>
            <a:ext cx="1075471"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269613936"/>
      </p:ext>
    </p:extLst>
  </p:cSld>
  <p:clrMapOvr>
    <a:masterClrMapping/>
  </p:clrMapOvr>
  <mc:AlternateContent xmlns:mc="http://schemas.openxmlformats.org/markup-compatibility/2006" xmlns:p14="http://schemas.microsoft.com/office/powerpoint/2010/main">
    <mc:Choice Requires="p14">
      <p:transition spd="slow" p14:dur="2000" advTm="20058"/>
    </mc:Choice>
    <mc:Fallback xmlns="">
      <p:transition spd="slow" advTm="2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0" y="1754368"/>
            <a:ext cx="5177558" cy="3349263"/>
          </a:xfrm>
        </p:spPr>
        <p:txBody>
          <a:bodyPr>
            <a:normAutofit/>
          </a:bodyPr>
          <a:lstStyle/>
          <a:p>
            <a:pPr marL="0" indent="0">
              <a:buNone/>
            </a:pPr>
            <a:endParaRPr lang="fr-CA" noProof="1"/>
          </a:p>
          <a:p>
            <a:pPr lvl="1"/>
            <a:r>
              <a:rPr lang="fr-CA" sz="3600" noProof="1"/>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286825" y="6385422"/>
            <a:ext cx="993571"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19</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rotWithShape="1">
          <a:blip r:embed="rId12"/>
          <a:srcRect l="22" r="22"/>
          <a:stretch>
            <a:fillRect/>
          </a:stretch>
        </p:blipFill>
        <p:spPr>
          <a:xfrm>
            <a:off x="4255149" y="1138741"/>
            <a:ext cx="4048086"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a:xfrm>
            <a:off x="7486037" y="2774487"/>
            <a:ext cx="4500102" cy="720000"/>
          </a:xfrm>
        </p:spPr>
        <p:txBody>
          <a:bodyPr/>
          <a:lstStyle/>
          <a:p>
            <a:r>
              <a:rPr lang="fr-CA" noProof="1"/>
              <a:t>Le quiz</a:t>
            </a:r>
          </a:p>
        </p:txBody>
      </p:sp>
      <p:pic>
        <p:nvPicPr>
          <p:cNvPr id="2" name="Audio 1">
            <a:hlinkClick r:id="" action="ppaction://media"/>
            <a:extLst>
              <a:ext uri="{FF2B5EF4-FFF2-40B4-BE49-F238E27FC236}">
                <a16:creationId xmlns:a16="http://schemas.microsoft.com/office/drawing/2014/main" id="{88EF867E-5265-4EF1-B7F7-687283958803}"/>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592951" y="6096000"/>
            <a:ext cx="710097"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BD41D1D-DAB2-4B57-B78C-2CDF7A6A3DD3}"/>
              </a:ext>
            </a:extLst>
          </p:cNvPr>
          <p:cNvSpPr/>
          <p:nvPr>
            <p:custDataLst>
              <p:tags r:id="rId8"/>
            </p:custDataLst>
          </p:nvPr>
        </p:nvSpPr>
        <p:spPr>
          <a:xfrm>
            <a:off x="466648" y="5071915"/>
            <a:ext cx="1102887"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B56617ED-5548-4866-9B06-EF646A7D06B6}"/>
              </a:ext>
            </a:extLst>
          </p:cNvPr>
          <p:cNvSpPr/>
          <p:nvPr>
            <p:custDataLst>
              <p:tags r:id="rId9"/>
            </p:custDataLst>
          </p:nvPr>
        </p:nvSpPr>
        <p:spPr>
          <a:xfrm>
            <a:off x="5410774" y="5048532"/>
            <a:ext cx="110170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244"/>
    </mc:Choice>
    <mc:Fallback xmlns="">
      <p:transition spd="slow" advTm="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a:t>
            </a:r>
          </a:p>
        </p:txBody>
      </p:sp>
      <p:sp>
        <p:nvSpPr>
          <p:cNvPr id="3" name="Rectangle 2"/>
          <p:cNvSpPr/>
          <p:nvPr>
            <p:custDataLst>
              <p:tags r:id="rId3"/>
            </p:custDataLst>
          </p:nvPr>
        </p:nvSpPr>
        <p:spPr>
          <a:xfrm>
            <a:off x="3233651" y="2141666"/>
            <a:ext cx="7401798" cy="4139595"/>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fr-CA" sz="2400" b="1" i="0" u="none" strike="noStrike" kern="1200" cap="none" spc="0" normalizeH="0" baseline="0" noProof="1">
                <a:ln>
                  <a:noFill/>
                </a:ln>
                <a:solidFill>
                  <a:srgbClr val="000000"/>
                </a:solidFill>
                <a:effectLst/>
                <a:uLnTx/>
                <a:uFillTx/>
                <a:cs typeface="+mn-cs"/>
              </a:rPr>
              <a:t>Le règlement FRAM pris en vertu de la </a:t>
            </a:r>
            <a:r>
              <a:rPr kumimoji="0" lang="fr-CA" sz="2400" b="1" i="1" u="none" strike="noStrike" kern="1200" cap="none" spc="0" normalizeH="0" baseline="0" noProof="1">
                <a:ln>
                  <a:noFill/>
                </a:ln>
                <a:solidFill>
                  <a:srgbClr val="000000"/>
                </a:solidFill>
                <a:effectLst/>
                <a:uLnTx/>
                <a:uFillTx/>
                <a:cs typeface="+mn-cs"/>
              </a:rPr>
              <a:t>Municipal Government Act </a:t>
            </a:r>
            <a:r>
              <a:rPr kumimoji="0" lang="fr-CA" sz="2400" b="1" u="none" strike="noStrike" kern="1200" cap="none" spc="0" normalizeH="0" baseline="0" noProof="1">
                <a:ln>
                  <a:noFill/>
                </a:ln>
                <a:solidFill>
                  <a:srgbClr val="000000"/>
                </a:solidFill>
                <a:effectLst/>
                <a:uLnTx/>
                <a:uFillTx/>
                <a:cs typeface="+mn-cs"/>
              </a:rPr>
              <a:t>(loi sur l’administration municipale)</a:t>
            </a:r>
            <a:r>
              <a:rPr kumimoji="0" lang="fr-CA" sz="2400" b="1" u="none" strike="noStrike" kern="1200" cap="none" spc="0" normalizeH="0" noProof="1">
                <a:ln>
                  <a:noFill/>
                </a:ln>
                <a:solidFill>
                  <a:srgbClr val="000000"/>
                </a:solidFill>
                <a:effectLst/>
                <a:uLnTx/>
                <a:uFillTx/>
                <a:cs typeface="+mn-cs"/>
              </a:rPr>
              <a:t> </a:t>
            </a:r>
            <a:r>
              <a:rPr kumimoji="0" lang="fr-CA" sz="2400" b="1" i="0" u="none" strike="noStrike" kern="1200" cap="none" spc="0" normalizeH="0" baseline="0" noProof="1">
                <a:ln>
                  <a:noFill/>
                </a:ln>
                <a:solidFill>
                  <a:srgbClr val="000000"/>
                </a:solidFill>
                <a:effectLst/>
                <a:uLnTx/>
                <a:uFillTx/>
                <a:cs typeface="+mn-cs"/>
              </a:rPr>
              <a:t>comporte l’obligation suivante :</a:t>
            </a:r>
            <a:r>
              <a:rPr kumimoji="0" lang="fr-CA" sz="2400" b="0" i="0" u="none" strike="noStrike" kern="1200" cap="none" spc="0" normalizeH="0" baseline="0" noProof="1">
                <a:ln>
                  <a:noFill/>
                </a:ln>
                <a:solidFill>
                  <a:srgbClr val="000000"/>
                </a:solidFill>
                <a:effectLst/>
                <a:uLnTx/>
                <a:uFillTx/>
                <a:cs typeface="+mn-cs"/>
              </a:rPr>
              <a:t> </a:t>
            </a:r>
          </a:p>
          <a:p>
            <a:pPr marL="91440" marR="0" lvl="0" indent="0" algn="l" defTabSz="457200" rtl="0" eaLnBrk="1" fontAlgn="auto" latinLnBrk="0" hangingPunct="1">
              <a:lnSpc>
                <a:spcPct val="150000"/>
              </a:lnSpc>
              <a:spcBef>
                <a:spcPts val="600"/>
              </a:spcBef>
              <a:spcAft>
                <a:spcPts val="600"/>
              </a:spcAft>
              <a:buClrTx/>
              <a:buSzTx/>
              <a:buFontTx/>
              <a:buNone/>
              <a:tabLst/>
              <a:defRPr/>
            </a:pPr>
            <a:r>
              <a:rPr lang="fr-CA" sz="2400" spc="20" noProof="1">
                <a:solidFill>
                  <a:srgbClr val="000000"/>
                </a:solidFill>
                <a:ea typeface="Roboto" panose="02000000000000000000" pitchFamily="2" charset="0"/>
              </a:rPr>
              <a:t>C</a:t>
            </a:r>
            <a:r>
              <a:rPr kumimoji="0" lang="fr-CA" sz="2400" b="0" i="0" u="none" strike="noStrike" kern="1200" cap="none" spc="20" normalizeH="0" baseline="0" noProof="1">
                <a:ln>
                  <a:noFill/>
                </a:ln>
                <a:solidFill>
                  <a:srgbClr val="000000"/>
                </a:solidFill>
                <a:effectLst/>
                <a:uLnTx/>
                <a:uFillTx/>
                <a:ea typeface="Roboto" panose="02000000000000000000" pitchFamily="2" charset="0"/>
                <a:cs typeface="+mn-cs"/>
              </a:rPr>
              <a:t>haque membre d’un comité d’audit doit suivre une formation prescrite par le ministère des Affaires municipales et du Logement.</a:t>
            </a:r>
          </a:p>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fr-CA" sz="1800" b="0" i="0" u="none" strike="noStrike" kern="1200" cap="none" spc="20" normalizeH="0" baseline="0" noProof="1">
                <a:ln>
                  <a:noFill/>
                </a:ln>
                <a:solidFill>
                  <a:srgbClr val="000000"/>
                </a:solidFill>
                <a:effectLst/>
                <a:uLnTx/>
                <a:uFillTx/>
                <a:latin typeface="Roboto" panose="02000000000000000000" pitchFamily="2" charset="0"/>
                <a:ea typeface="Roboto" panose="02000000000000000000" pitchFamily="2" charset="0"/>
                <a:cs typeface="+mn-cs"/>
              </a:rPr>
              <a:t> </a:t>
            </a:r>
          </a:p>
        </p:txBody>
      </p:sp>
      <p:pic>
        <p:nvPicPr>
          <p:cNvPr id="7" name="Picture 6"/>
          <p:cNvPicPr>
            <a:picLocks noChangeAspect="1"/>
          </p:cNvPicPr>
          <p:nvPr>
            <p:custDataLst>
              <p:tags r:id="rId4"/>
            </p:custDataLst>
          </p:nvPr>
        </p:nvPicPr>
        <p:blipFill>
          <a:blip r:embed="rId13"/>
          <a:stretch>
            <a:fillRect/>
          </a:stretch>
        </p:blipFill>
        <p:spPr>
          <a:xfrm>
            <a:off x="6109362" y="1063416"/>
            <a:ext cx="2316854" cy="912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custDataLst>
              <p:tags r:id="rId5"/>
            </p:custDataLst>
          </p:nvPr>
        </p:nvSpPr>
        <p:spPr>
          <a:xfrm>
            <a:off x="3650564" y="1313445"/>
            <a:ext cx="243207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1">
                <a:ln>
                  <a:noFill/>
                </a:ln>
                <a:solidFill>
                  <a:srgbClr val="C00000"/>
                </a:solidFill>
                <a:effectLst/>
                <a:uLnTx/>
                <a:uFillTx/>
                <a:latin typeface="Bradley Hand ITC" panose="03070402050302030203" pitchFamily="66" charset="0"/>
                <a:ea typeface="+mn-ea"/>
                <a:cs typeface="+mn-cs"/>
              </a:rPr>
              <a:t>Formation</a:t>
            </a:r>
          </a:p>
        </p:txBody>
      </p:sp>
      <p:pic>
        <p:nvPicPr>
          <p:cNvPr id="11" name="Audio 10">
            <a:hlinkClick r:id="" action="ppaction://media"/>
            <a:extLst>
              <a:ext uri="{FF2B5EF4-FFF2-40B4-BE49-F238E27FC236}">
                <a16:creationId xmlns:a16="http://schemas.microsoft.com/office/drawing/2014/main" id="{A418C4BB-0F5A-4999-BC2F-673147C41BA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C39BF6A-AF37-466A-AEEC-02372ED158CE}"/>
              </a:ext>
            </a:extLst>
          </p:cNvPr>
          <p:cNvSpPr/>
          <p:nvPr>
            <p:custDataLst>
              <p:tags r:id="rId9"/>
            </p:custDataLst>
          </p:nvPr>
        </p:nvSpPr>
        <p:spPr>
          <a:xfrm>
            <a:off x="457199" y="5241770"/>
            <a:ext cx="1099351"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D530E4FA-92B7-4228-A09B-CBE5F06D6AAF}"/>
              </a:ext>
            </a:extLst>
          </p:cNvPr>
          <p:cNvSpPr/>
          <p:nvPr>
            <p:custDataLst>
              <p:tags r:id="rId10"/>
            </p:custDataLst>
          </p:nvPr>
        </p:nvSpPr>
        <p:spPr>
          <a:xfrm>
            <a:off x="10789013"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194758334"/>
      </p:ext>
    </p:extLst>
  </p:cSld>
  <p:clrMapOvr>
    <a:masterClrMapping/>
  </p:clrMapOvr>
  <mc:AlternateContent xmlns:mc="http://schemas.openxmlformats.org/markup-compatibility/2006" xmlns:p14="http://schemas.microsoft.com/office/powerpoint/2010/main">
    <mc:Choice Requires="p14">
      <p:transition spd="slow" p14:dur="2000" advTm="26498"/>
    </mc:Choice>
    <mc:Fallback xmlns="">
      <p:transition spd="slow" advTm="2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3500"/>
                                  </p:stCondLst>
                                  <p:childTnLst>
                                    <p:set>
                                      <p:cBhvr>
                                        <p:cTn id="9" dur="1" fill="hold">
                                          <p:stCondLst>
                                            <p:cond delay="24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a:xfrm>
            <a:off x="10630559" y="295729"/>
            <a:ext cx="923149" cy="767687"/>
          </a:xfrm>
        </p:spPr>
        <p:txBody>
          <a:bodyPr/>
          <a:lstStyle/>
          <a:p>
            <a:r>
              <a:rPr lang="fr-CA" noProof="1"/>
              <a:t>20</a:t>
            </a:r>
          </a:p>
        </p:txBody>
      </p:sp>
      <p:sp>
        <p:nvSpPr>
          <p:cNvPr id="3" name="Rectangle 2"/>
          <p:cNvSpPr/>
          <p:nvPr>
            <p:custDataLst>
              <p:tags r:id="rId3"/>
            </p:custDataLst>
          </p:nvPr>
        </p:nvSpPr>
        <p:spPr>
          <a:xfrm>
            <a:off x="2169794" y="1636760"/>
            <a:ext cx="5788280" cy="4093428"/>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400" spc="20" noProof="1">
                <a:solidFill>
                  <a:srgbClr val="000000"/>
                </a:solidFill>
                <a:latin typeface="Century Gothic" panose="020B0502020202020204" pitchFamily="34" charset="0"/>
                <a:ea typeface="Roboto" panose="02000000000000000000" pitchFamily="2" charset="0"/>
              </a:rPr>
              <a:t>Les municipalités et les villages sont-ils tenus d’avoir un membre indépendant qui siège à leur comité d’audit?</a:t>
            </a:r>
          </a:p>
          <a:p>
            <a:pPr marL="91440">
              <a:lnSpc>
                <a:spcPct val="150000"/>
              </a:lnSpc>
              <a:spcBef>
                <a:spcPts val="600"/>
              </a:spcBef>
              <a:spcAft>
                <a:spcPts val="600"/>
              </a:spcAft>
            </a:pPr>
            <a:r>
              <a:rPr lang="fr-CA" sz="4000" spc="20" noProof="1">
                <a:solidFill>
                  <a:srgbClr val="000000"/>
                </a:solidFill>
                <a:latin typeface="Century Gothic" panose="020B0502020202020204" pitchFamily="34" charset="0"/>
                <a:ea typeface="Roboto" panose="02000000000000000000" pitchFamily="2" charset="0"/>
              </a:rPr>
              <a:t>Oui ou Non</a:t>
            </a:r>
            <a:endParaRPr lang="fr-CA" sz="4000"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7" name="Group 5">
            <a:extLst>
              <a:ext uri="{FF2B5EF4-FFF2-40B4-BE49-F238E27FC236}">
                <a16:creationId xmlns:a16="http://schemas.microsoft.com/office/drawing/2014/main" id="{60BF712F-B346-4307-9933-B7AA67BB8A34}"/>
              </a:ext>
            </a:extLst>
          </p:cNvPr>
          <p:cNvGrpSpPr>
            <a:grpSpLocks noChangeAspect="1"/>
          </p:cNvGrpSpPr>
          <p:nvPr>
            <p:custDataLst>
              <p:tags r:id="rId4"/>
            </p:custDataLst>
          </p:nvPr>
        </p:nvGrpSpPr>
        <p:grpSpPr bwMode="auto">
          <a:xfrm flipH="1">
            <a:off x="7968564" y="1477330"/>
            <a:ext cx="3178572" cy="4576762"/>
            <a:chOff x="162" y="1437"/>
            <a:chExt cx="1818" cy="2883"/>
          </a:xfrm>
        </p:grpSpPr>
        <p:sp>
          <p:nvSpPr>
            <p:cNvPr id="48" name="Freeform 18">
              <a:extLst>
                <a:ext uri="{FF2B5EF4-FFF2-40B4-BE49-F238E27FC236}">
                  <a16:creationId xmlns:a16="http://schemas.microsoft.com/office/drawing/2014/main" id="{4632CB29-CAE3-4971-B5E3-A8E66AAA0666}"/>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9">
              <a:extLst>
                <a:ext uri="{FF2B5EF4-FFF2-40B4-BE49-F238E27FC236}">
                  <a16:creationId xmlns:a16="http://schemas.microsoft.com/office/drawing/2014/main" id="{DA12BD71-C701-4D91-B2A1-37781A95C9D1}"/>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21">
              <a:extLst>
                <a:ext uri="{FF2B5EF4-FFF2-40B4-BE49-F238E27FC236}">
                  <a16:creationId xmlns:a16="http://schemas.microsoft.com/office/drawing/2014/main" id="{B17C5115-FA33-4AE1-9FE2-E1EDEC9AF13C}"/>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22">
              <a:extLst>
                <a:ext uri="{FF2B5EF4-FFF2-40B4-BE49-F238E27FC236}">
                  <a16:creationId xmlns:a16="http://schemas.microsoft.com/office/drawing/2014/main" id="{E95E9A8A-393A-4DB7-BC17-1573FD3E2F31}"/>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23">
              <a:extLst>
                <a:ext uri="{FF2B5EF4-FFF2-40B4-BE49-F238E27FC236}">
                  <a16:creationId xmlns:a16="http://schemas.microsoft.com/office/drawing/2014/main" id="{1A13DB4C-AAEC-4385-B504-77A1A922F529}"/>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24">
              <a:extLst>
                <a:ext uri="{FF2B5EF4-FFF2-40B4-BE49-F238E27FC236}">
                  <a16:creationId xmlns:a16="http://schemas.microsoft.com/office/drawing/2014/main" id="{AAB22917-29A8-4836-8CE3-F2830A9D962C}"/>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25">
              <a:extLst>
                <a:ext uri="{FF2B5EF4-FFF2-40B4-BE49-F238E27FC236}">
                  <a16:creationId xmlns:a16="http://schemas.microsoft.com/office/drawing/2014/main" id="{FD9A75E3-F853-4F8C-92C3-B7E0640F0C88}"/>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26">
              <a:extLst>
                <a:ext uri="{FF2B5EF4-FFF2-40B4-BE49-F238E27FC236}">
                  <a16:creationId xmlns:a16="http://schemas.microsoft.com/office/drawing/2014/main" id="{653D6F66-FD53-4962-BF16-B933AD6612E8}"/>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27">
              <a:extLst>
                <a:ext uri="{FF2B5EF4-FFF2-40B4-BE49-F238E27FC236}">
                  <a16:creationId xmlns:a16="http://schemas.microsoft.com/office/drawing/2014/main" id="{85FAC831-FB22-4F27-A5CD-825D4A12BBE2}"/>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28">
              <a:extLst>
                <a:ext uri="{FF2B5EF4-FFF2-40B4-BE49-F238E27FC236}">
                  <a16:creationId xmlns:a16="http://schemas.microsoft.com/office/drawing/2014/main" id="{18C397BB-4A09-48F8-90FF-1A1672764E5F}"/>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29">
              <a:extLst>
                <a:ext uri="{FF2B5EF4-FFF2-40B4-BE49-F238E27FC236}">
                  <a16:creationId xmlns:a16="http://schemas.microsoft.com/office/drawing/2014/main" id="{EF96BFAF-065F-4FF2-979F-9DD3AB4B6B66}"/>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30">
              <a:extLst>
                <a:ext uri="{FF2B5EF4-FFF2-40B4-BE49-F238E27FC236}">
                  <a16:creationId xmlns:a16="http://schemas.microsoft.com/office/drawing/2014/main" id="{E13339F3-72B7-4D99-9888-AB50C80F297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31">
              <a:extLst>
                <a:ext uri="{FF2B5EF4-FFF2-40B4-BE49-F238E27FC236}">
                  <a16:creationId xmlns:a16="http://schemas.microsoft.com/office/drawing/2014/main" id="{1D185AB3-517A-4721-9F98-2761478E293C}"/>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32">
              <a:extLst>
                <a:ext uri="{FF2B5EF4-FFF2-40B4-BE49-F238E27FC236}">
                  <a16:creationId xmlns:a16="http://schemas.microsoft.com/office/drawing/2014/main" id="{3D54E861-D283-4EFB-88C9-8467C485F5AF}"/>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33">
              <a:extLst>
                <a:ext uri="{FF2B5EF4-FFF2-40B4-BE49-F238E27FC236}">
                  <a16:creationId xmlns:a16="http://schemas.microsoft.com/office/drawing/2014/main" id="{86B5B1D7-CA2B-4D1A-8E46-37AD774D0E72}"/>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34">
              <a:extLst>
                <a:ext uri="{FF2B5EF4-FFF2-40B4-BE49-F238E27FC236}">
                  <a16:creationId xmlns:a16="http://schemas.microsoft.com/office/drawing/2014/main" id="{8248CE80-3DF3-4EA7-87E1-80781446412C}"/>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35">
              <a:extLst>
                <a:ext uri="{FF2B5EF4-FFF2-40B4-BE49-F238E27FC236}">
                  <a16:creationId xmlns:a16="http://schemas.microsoft.com/office/drawing/2014/main" id="{01CD7CFC-DB0C-49C1-A50F-1D8B517E568E}"/>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36">
              <a:extLst>
                <a:ext uri="{FF2B5EF4-FFF2-40B4-BE49-F238E27FC236}">
                  <a16:creationId xmlns:a16="http://schemas.microsoft.com/office/drawing/2014/main" id="{8A289A97-32C5-4FE7-BE47-0F2DF80EC85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Rectangle 38">
              <a:extLst>
                <a:ext uri="{FF2B5EF4-FFF2-40B4-BE49-F238E27FC236}">
                  <a16:creationId xmlns:a16="http://schemas.microsoft.com/office/drawing/2014/main" id="{97D0B784-96DA-4D92-8004-0D011CF0F4D6}"/>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39">
              <a:extLst>
                <a:ext uri="{FF2B5EF4-FFF2-40B4-BE49-F238E27FC236}">
                  <a16:creationId xmlns:a16="http://schemas.microsoft.com/office/drawing/2014/main" id="{A774BA96-2C72-4FBE-A132-A36D771F30B2}"/>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40">
              <a:extLst>
                <a:ext uri="{FF2B5EF4-FFF2-40B4-BE49-F238E27FC236}">
                  <a16:creationId xmlns:a16="http://schemas.microsoft.com/office/drawing/2014/main" id="{0E6E323D-20E5-46A4-BD68-861A047709DF}"/>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41">
              <a:extLst>
                <a:ext uri="{FF2B5EF4-FFF2-40B4-BE49-F238E27FC236}">
                  <a16:creationId xmlns:a16="http://schemas.microsoft.com/office/drawing/2014/main" id="{E94922C1-A7AB-4DE4-986A-27D3C7058E58}"/>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42">
              <a:extLst>
                <a:ext uri="{FF2B5EF4-FFF2-40B4-BE49-F238E27FC236}">
                  <a16:creationId xmlns:a16="http://schemas.microsoft.com/office/drawing/2014/main" id="{1F6C4DAC-1FE3-4D85-B335-2888340313E6}"/>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43">
              <a:extLst>
                <a:ext uri="{FF2B5EF4-FFF2-40B4-BE49-F238E27FC236}">
                  <a16:creationId xmlns:a16="http://schemas.microsoft.com/office/drawing/2014/main" id="{2A7AD102-BA03-4F7F-8AD3-E0F29A6D87A6}"/>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44">
              <a:extLst>
                <a:ext uri="{FF2B5EF4-FFF2-40B4-BE49-F238E27FC236}">
                  <a16:creationId xmlns:a16="http://schemas.microsoft.com/office/drawing/2014/main" id="{18EFCB98-6455-4C3E-93B3-3B199D64E84D}"/>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45">
              <a:extLst>
                <a:ext uri="{FF2B5EF4-FFF2-40B4-BE49-F238E27FC236}">
                  <a16:creationId xmlns:a16="http://schemas.microsoft.com/office/drawing/2014/main" id="{F4216211-CF5C-4E28-93F2-2A82EA52BD2E}"/>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46">
              <a:extLst>
                <a:ext uri="{FF2B5EF4-FFF2-40B4-BE49-F238E27FC236}">
                  <a16:creationId xmlns:a16="http://schemas.microsoft.com/office/drawing/2014/main" id="{276DDEE7-BC39-45F9-BEEF-2067599AF865}"/>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47">
              <a:extLst>
                <a:ext uri="{FF2B5EF4-FFF2-40B4-BE49-F238E27FC236}">
                  <a16:creationId xmlns:a16="http://schemas.microsoft.com/office/drawing/2014/main" id="{C6619749-D67A-4190-86BA-1ABE2AE1053A}"/>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48">
              <a:extLst>
                <a:ext uri="{FF2B5EF4-FFF2-40B4-BE49-F238E27FC236}">
                  <a16:creationId xmlns:a16="http://schemas.microsoft.com/office/drawing/2014/main" id="{F6D4040A-B999-410C-A016-5E900C7A2BEA}"/>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49">
              <a:extLst>
                <a:ext uri="{FF2B5EF4-FFF2-40B4-BE49-F238E27FC236}">
                  <a16:creationId xmlns:a16="http://schemas.microsoft.com/office/drawing/2014/main" id="{A2ECDD9A-9A09-4E96-8113-29B62CB13840}"/>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Rectangle 50">
              <a:extLst>
                <a:ext uri="{FF2B5EF4-FFF2-40B4-BE49-F238E27FC236}">
                  <a16:creationId xmlns:a16="http://schemas.microsoft.com/office/drawing/2014/main" id="{FD7CC720-86AB-4949-8BB7-86E531BD5164}"/>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51">
              <a:extLst>
                <a:ext uri="{FF2B5EF4-FFF2-40B4-BE49-F238E27FC236}">
                  <a16:creationId xmlns:a16="http://schemas.microsoft.com/office/drawing/2014/main" id="{3CA4FB7A-E5DC-44F5-B5F8-0315F57F8306}"/>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52">
              <a:extLst>
                <a:ext uri="{FF2B5EF4-FFF2-40B4-BE49-F238E27FC236}">
                  <a16:creationId xmlns:a16="http://schemas.microsoft.com/office/drawing/2014/main" id="{2E7F1834-9CF5-4A79-ABFE-B11F6FBAB0E7}"/>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 name="Audio 3">
            <a:hlinkClick r:id="" action="ppaction://media"/>
            <a:extLst>
              <a:ext uri="{FF2B5EF4-FFF2-40B4-BE49-F238E27FC236}">
                <a16:creationId xmlns:a16="http://schemas.microsoft.com/office/drawing/2014/main" id="{84BA0F85-DEB4-4C90-B053-1123B82F435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368218" y="6096000"/>
            <a:ext cx="671382"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A0F658D0-2E4B-4639-B65E-6BF8DE454295}"/>
              </a:ext>
            </a:extLst>
          </p:cNvPr>
          <p:cNvSpPr/>
          <p:nvPr>
            <p:custDataLst>
              <p:tags r:id="rId8"/>
            </p:custDataLst>
          </p:nvPr>
        </p:nvSpPr>
        <p:spPr>
          <a:xfrm>
            <a:off x="361244" y="5241770"/>
            <a:ext cx="1042756"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7B3BD76E-FBC0-4519-827C-6A996FE7DD27}"/>
              </a:ext>
            </a:extLst>
          </p:cNvPr>
          <p:cNvSpPr/>
          <p:nvPr>
            <p:custDataLst>
              <p:tags r:id="rId9"/>
            </p:custDataLst>
          </p:nvPr>
        </p:nvSpPr>
        <p:spPr>
          <a:xfrm>
            <a:off x="10693159" y="5241770"/>
            <a:ext cx="1041641"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704220" y="351877"/>
            <a:ext cx="838199" cy="767687"/>
          </a:xfrm>
        </p:spPr>
        <p:txBody>
          <a:bodyPr/>
          <a:lstStyle/>
          <a:p>
            <a:r>
              <a:rPr lang="fr-CA" noProof="1"/>
              <a:t>20</a:t>
            </a:r>
          </a:p>
        </p:txBody>
      </p:sp>
      <p:sp>
        <p:nvSpPr>
          <p:cNvPr id="3" name="Rectangle 2"/>
          <p:cNvSpPr/>
          <p:nvPr>
            <p:custDataLst>
              <p:tags r:id="rId2"/>
            </p:custDataLst>
          </p:nvPr>
        </p:nvSpPr>
        <p:spPr>
          <a:xfrm>
            <a:off x="1838314" y="1278455"/>
            <a:ext cx="5765339" cy="4339650"/>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3200" spc="20" noProof="1">
                <a:solidFill>
                  <a:srgbClr val="000000"/>
                </a:solidFill>
                <a:latin typeface="Century Gothic" panose="020B0502020202020204" pitchFamily="34" charset="0"/>
                <a:ea typeface="Roboto" panose="02000000000000000000" pitchFamily="2" charset="0"/>
              </a:rPr>
              <a:t>Oui</a:t>
            </a:r>
          </a:p>
          <a:p>
            <a:pPr marL="91440">
              <a:lnSpc>
                <a:spcPct val="150000"/>
              </a:lnSpc>
              <a:spcBef>
                <a:spcPts val="600"/>
              </a:spcBef>
              <a:spcAft>
                <a:spcPts val="600"/>
              </a:spcAft>
            </a:pPr>
            <a:r>
              <a:rPr lang="fr-CA" spc="20" noProof="1">
                <a:solidFill>
                  <a:srgbClr val="000000"/>
                </a:solidFill>
                <a:latin typeface="Century Gothic" panose="020B0502020202020204" pitchFamily="34" charset="0"/>
              </a:rPr>
              <a:t>En vertu des règlements pris en application de la </a:t>
            </a:r>
            <a:r>
              <a:rPr lang="fr-CA" i="1" spc="20" noProof="1">
                <a:solidFill>
                  <a:srgbClr val="000000"/>
                </a:solidFill>
                <a:latin typeface="Century Gothic" panose="020B0502020202020204" pitchFamily="34" charset="0"/>
              </a:rPr>
              <a:t>Municipal Government Act</a:t>
            </a:r>
            <a:r>
              <a:rPr lang="fr-CA" spc="20" noProof="1">
                <a:solidFill>
                  <a:srgbClr val="000000"/>
                </a:solidFill>
                <a:latin typeface="Century Gothic" panose="020B0502020202020204" pitchFamily="34" charset="0"/>
              </a:rPr>
              <a:t>, un comité d’audit doit inclure au moins une personne qui n’est pas membre du conseil municipal ou à l’emploi de la municipalité ou du village.  </a:t>
            </a:r>
          </a:p>
          <a:p>
            <a:pPr marL="91440">
              <a:lnSpc>
                <a:spcPct val="150000"/>
              </a:lnSpc>
              <a:spcBef>
                <a:spcPts val="600"/>
              </a:spcBef>
              <a:spcAft>
                <a:spcPts val="600"/>
              </a:spcAft>
            </a:pPr>
            <a:r>
              <a:rPr lang="fr-CA" spc="20" noProof="1">
                <a:solidFill>
                  <a:srgbClr val="000000"/>
                </a:solidFill>
                <a:latin typeface="Roboto" panose="02000000000000000000" pitchFamily="2" charset="0"/>
                <a:ea typeface="Roboto" panose="02000000000000000000" pitchFamily="2" charset="0"/>
              </a:rPr>
              <a:t> </a:t>
            </a:r>
            <a:endParaRPr lang="fr-CA" spc="20" noProof="1">
              <a:latin typeface="Roboto" panose="02000000000000000000" pitchFamily="2"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38" name="Group 37">
            <a:extLst>
              <a:ext uri="{FF2B5EF4-FFF2-40B4-BE49-F238E27FC236}">
                <a16:creationId xmlns:a16="http://schemas.microsoft.com/office/drawing/2014/main" id="{2D1A9B8E-5B4F-4C47-BDC8-4708C56406A4}"/>
              </a:ext>
            </a:extLst>
          </p:cNvPr>
          <p:cNvGrpSpPr/>
          <p:nvPr>
            <p:custDataLst>
              <p:tags r:id="rId3"/>
            </p:custDataLst>
          </p:nvPr>
        </p:nvGrpSpPr>
        <p:grpSpPr>
          <a:xfrm>
            <a:off x="5651817" y="2492896"/>
            <a:ext cx="6395440" cy="4365104"/>
            <a:chOff x="-2975568" y="2492896"/>
            <a:chExt cx="6395440" cy="4365104"/>
          </a:xfrm>
        </p:grpSpPr>
        <p:sp>
          <p:nvSpPr>
            <p:cNvPr id="39" name="AutoShape 65">
              <a:extLst>
                <a:ext uri="{FF2B5EF4-FFF2-40B4-BE49-F238E27FC236}">
                  <a16:creationId xmlns:a16="http://schemas.microsoft.com/office/drawing/2014/main" id="{9D15D3FF-C5CD-4173-AF2B-312D913E5EA6}"/>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0" name="Freeform 70">
              <a:extLst>
                <a:ext uri="{FF2B5EF4-FFF2-40B4-BE49-F238E27FC236}">
                  <a16:creationId xmlns:a16="http://schemas.microsoft.com/office/drawing/2014/main" id="{601CF0B4-66B4-4407-932F-6D6131B1586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1" name="Freeform 71">
              <a:extLst>
                <a:ext uri="{FF2B5EF4-FFF2-40B4-BE49-F238E27FC236}">
                  <a16:creationId xmlns:a16="http://schemas.microsoft.com/office/drawing/2014/main" id="{1B02A903-8D24-4B1F-A5A3-273921CD3A5D}"/>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72">
              <a:extLst>
                <a:ext uri="{FF2B5EF4-FFF2-40B4-BE49-F238E27FC236}">
                  <a16:creationId xmlns:a16="http://schemas.microsoft.com/office/drawing/2014/main" id="{39BD64EC-7614-487A-B9FF-676CBAD3183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73">
              <a:extLst>
                <a:ext uri="{FF2B5EF4-FFF2-40B4-BE49-F238E27FC236}">
                  <a16:creationId xmlns:a16="http://schemas.microsoft.com/office/drawing/2014/main" id="{B7B06A62-D8C2-4E7B-BAAE-19A37C0305D8}"/>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74">
              <a:extLst>
                <a:ext uri="{FF2B5EF4-FFF2-40B4-BE49-F238E27FC236}">
                  <a16:creationId xmlns:a16="http://schemas.microsoft.com/office/drawing/2014/main" id="{E3C4B203-019F-4E2C-9CF2-E27D0AE0146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75">
              <a:extLst>
                <a:ext uri="{FF2B5EF4-FFF2-40B4-BE49-F238E27FC236}">
                  <a16:creationId xmlns:a16="http://schemas.microsoft.com/office/drawing/2014/main" id="{D2A0EAFE-5A4D-4DC6-B7FB-6074EC67C557}"/>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76">
              <a:extLst>
                <a:ext uri="{FF2B5EF4-FFF2-40B4-BE49-F238E27FC236}">
                  <a16:creationId xmlns:a16="http://schemas.microsoft.com/office/drawing/2014/main" id="{4F45CCCA-CE52-4D54-AD0B-0062D9D1021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77">
              <a:extLst>
                <a:ext uri="{FF2B5EF4-FFF2-40B4-BE49-F238E27FC236}">
                  <a16:creationId xmlns:a16="http://schemas.microsoft.com/office/drawing/2014/main" id="{9E03F690-969C-4D2B-9421-2677296C420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78">
              <a:extLst>
                <a:ext uri="{FF2B5EF4-FFF2-40B4-BE49-F238E27FC236}">
                  <a16:creationId xmlns:a16="http://schemas.microsoft.com/office/drawing/2014/main" id="{31B28BDF-FE42-4F67-9132-10ED0CB15B96}"/>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79">
              <a:extLst>
                <a:ext uri="{FF2B5EF4-FFF2-40B4-BE49-F238E27FC236}">
                  <a16:creationId xmlns:a16="http://schemas.microsoft.com/office/drawing/2014/main" id="{4F66C0D4-FD3F-43F7-998B-F522AE99AB12}"/>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80">
              <a:extLst>
                <a:ext uri="{FF2B5EF4-FFF2-40B4-BE49-F238E27FC236}">
                  <a16:creationId xmlns:a16="http://schemas.microsoft.com/office/drawing/2014/main" id="{E1E17803-B27D-4670-9F2C-EB780B7D431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81">
              <a:extLst>
                <a:ext uri="{FF2B5EF4-FFF2-40B4-BE49-F238E27FC236}">
                  <a16:creationId xmlns:a16="http://schemas.microsoft.com/office/drawing/2014/main" id="{5813F93F-5517-41C5-896C-291DCA44E430}"/>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82">
              <a:extLst>
                <a:ext uri="{FF2B5EF4-FFF2-40B4-BE49-F238E27FC236}">
                  <a16:creationId xmlns:a16="http://schemas.microsoft.com/office/drawing/2014/main" id="{A91F3BD4-63FD-4523-A030-5913CF228196}"/>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83">
              <a:extLst>
                <a:ext uri="{FF2B5EF4-FFF2-40B4-BE49-F238E27FC236}">
                  <a16:creationId xmlns:a16="http://schemas.microsoft.com/office/drawing/2014/main" id="{280830B9-3FE9-4415-A6A2-FEBF5D792043}"/>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84">
              <a:extLst>
                <a:ext uri="{FF2B5EF4-FFF2-40B4-BE49-F238E27FC236}">
                  <a16:creationId xmlns:a16="http://schemas.microsoft.com/office/drawing/2014/main" id="{3BA613D3-57F2-4E79-8CA9-160FE86B44CD}"/>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85">
              <a:extLst>
                <a:ext uri="{FF2B5EF4-FFF2-40B4-BE49-F238E27FC236}">
                  <a16:creationId xmlns:a16="http://schemas.microsoft.com/office/drawing/2014/main" id="{AA4A34BE-90B4-4A6F-8A50-51EC53FF60C9}"/>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86">
              <a:extLst>
                <a:ext uri="{FF2B5EF4-FFF2-40B4-BE49-F238E27FC236}">
                  <a16:creationId xmlns:a16="http://schemas.microsoft.com/office/drawing/2014/main" id="{0BE8CDD1-2DF3-4D4D-ACB9-ACDD0224745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87">
              <a:extLst>
                <a:ext uri="{FF2B5EF4-FFF2-40B4-BE49-F238E27FC236}">
                  <a16:creationId xmlns:a16="http://schemas.microsoft.com/office/drawing/2014/main" id="{F8944AF5-F6F5-43D5-8D8E-DAC22A24FA70}"/>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88">
              <a:extLst>
                <a:ext uri="{FF2B5EF4-FFF2-40B4-BE49-F238E27FC236}">
                  <a16:creationId xmlns:a16="http://schemas.microsoft.com/office/drawing/2014/main" id="{3962F344-732C-49D8-A0FA-748815BE5D39}"/>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89">
              <a:extLst>
                <a:ext uri="{FF2B5EF4-FFF2-40B4-BE49-F238E27FC236}">
                  <a16:creationId xmlns:a16="http://schemas.microsoft.com/office/drawing/2014/main" id="{C18A17DA-0579-42B5-B979-1C74C48EB792}"/>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90">
              <a:extLst>
                <a:ext uri="{FF2B5EF4-FFF2-40B4-BE49-F238E27FC236}">
                  <a16:creationId xmlns:a16="http://schemas.microsoft.com/office/drawing/2014/main" id="{29D2ED18-C7BF-401D-BC4F-598B7BA4ED2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91">
              <a:extLst>
                <a:ext uri="{FF2B5EF4-FFF2-40B4-BE49-F238E27FC236}">
                  <a16:creationId xmlns:a16="http://schemas.microsoft.com/office/drawing/2014/main" id="{FF9A545A-3935-4B3E-B864-18DBE02EA0FE}"/>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92">
              <a:extLst>
                <a:ext uri="{FF2B5EF4-FFF2-40B4-BE49-F238E27FC236}">
                  <a16:creationId xmlns:a16="http://schemas.microsoft.com/office/drawing/2014/main" id="{E081A4C4-7326-4823-A2A1-A4BFE5324E68}"/>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93">
              <a:extLst>
                <a:ext uri="{FF2B5EF4-FFF2-40B4-BE49-F238E27FC236}">
                  <a16:creationId xmlns:a16="http://schemas.microsoft.com/office/drawing/2014/main" id="{EA702BD7-2A86-4CFC-A634-381664CC445F}"/>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94">
              <a:extLst>
                <a:ext uri="{FF2B5EF4-FFF2-40B4-BE49-F238E27FC236}">
                  <a16:creationId xmlns:a16="http://schemas.microsoft.com/office/drawing/2014/main" id="{A42443AC-09FC-475D-9ED1-49E0D13745B9}"/>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95">
              <a:extLst>
                <a:ext uri="{FF2B5EF4-FFF2-40B4-BE49-F238E27FC236}">
                  <a16:creationId xmlns:a16="http://schemas.microsoft.com/office/drawing/2014/main" id="{A77D178A-A92D-4CE0-A4AB-D106BA6D96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Freeform 96">
              <a:extLst>
                <a:ext uri="{FF2B5EF4-FFF2-40B4-BE49-F238E27FC236}">
                  <a16:creationId xmlns:a16="http://schemas.microsoft.com/office/drawing/2014/main" id="{C9E3B6AA-4EF0-49CC-8416-6A98BF59BFC2}"/>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97">
              <a:extLst>
                <a:ext uri="{FF2B5EF4-FFF2-40B4-BE49-F238E27FC236}">
                  <a16:creationId xmlns:a16="http://schemas.microsoft.com/office/drawing/2014/main" id="{A9EFA672-1B11-4EC0-B155-DC51AB09457B}"/>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98">
              <a:extLst>
                <a:ext uri="{FF2B5EF4-FFF2-40B4-BE49-F238E27FC236}">
                  <a16:creationId xmlns:a16="http://schemas.microsoft.com/office/drawing/2014/main" id="{5E2FE11C-2BB1-4D52-9CE7-3C350CDB2E12}"/>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99">
              <a:extLst>
                <a:ext uri="{FF2B5EF4-FFF2-40B4-BE49-F238E27FC236}">
                  <a16:creationId xmlns:a16="http://schemas.microsoft.com/office/drawing/2014/main" id="{2C58787B-2F8B-452E-B235-A60F435C84A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100">
              <a:extLst>
                <a:ext uri="{FF2B5EF4-FFF2-40B4-BE49-F238E27FC236}">
                  <a16:creationId xmlns:a16="http://schemas.microsoft.com/office/drawing/2014/main" id="{D6B3D036-494F-4CC3-A81F-15E41D1EDC2F}"/>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101">
              <a:extLst>
                <a:ext uri="{FF2B5EF4-FFF2-40B4-BE49-F238E27FC236}">
                  <a16:creationId xmlns:a16="http://schemas.microsoft.com/office/drawing/2014/main" id="{43D3C0E6-42F9-4B12-A705-12D22CD30711}"/>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102">
              <a:extLst>
                <a:ext uri="{FF2B5EF4-FFF2-40B4-BE49-F238E27FC236}">
                  <a16:creationId xmlns:a16="http://schemas.microsoft.com/office/drawing/2014/main" id="{C79118C2-EDC3-43B6-8A3D-4A0BBA84CA5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103">
              <a:extLst>
                <a:ext uri="{FF2B5EF4-FFF2-40B4-BE49-F238E27FC236}">
                  <a16:creationId xmlns:a16="http://schemas.microsoft.com/office/drawing/2014/main" id="{279F3991-CE46-465C-9D76-7FBD0DB315B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104">
              <a:extLst>
                <a:ext uri="{FF2B5EF4-FFF2-40B4-BE49-F238E27FC236}">
                  <a16:creationId xmlns:a16="http://schemas.microsoft.com/office/drawing/2014/main" id="{2A321C7D-9753-4CF7-B9AD-38B5498875AA}"/>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105">
              <a:extLst>
                <a:ext uri="{FF2B5EF4-FFF2-40B4-BE49-F238E27FC236}">
                  <a16:creationId xmlns:a16="http://schemas.microsoft.com/office/drawing/2014/main" id="{55338463-F76B-4874-BCE8-1DD9D769607C}"/>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107">
              <a:extLst>
                <a:ext uri="{FF2B5EF4-FFF2-40B4-BE49-F238E27FC236}">
                  <a16:creationId xmlns:a16="http://schemas.microsoft.com/office/drawing/2014/main" id="{345B00C6-C5E5-4711-ACE2-DC0DE13F08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138">
              <a:extLst>
                <a:ext uri="{FF2B5EF4-FFF2-40B4-BE49-F238E27FC236}">
                  <a16:creationId xmlns:a16="http://schemas.microsoft.com/office/drawing/2014/main" id="{31E71D10-2E7E-4980-AB1B-54623E3F43A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Freeform 139">
              <a:extLst>
                <a:ext uri="{FF2B5EF4-FFF2-40B4-BE49-F238E27FC236}">
                  <a16:creationId xmlns:a16="http://schemas.microsoft.com/office/drawing/2014/main" id="{C02EAF27-0514-4397-B050-9776E0962D09}"/>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 name="Audio 3">
            <a:hlinkClick r:id="" action="ppaction://media"/>
            <a:extLst>
              <a:ext uri="{FF2B5EF4-FFF2-40B4-BE49-F238E27FC236}">
                <a16:creationId xmlns:a16="http://schemas.microsoft.com/office/drawing/2014/main" id="{32A3332C-77BE-461F-B28D-7004AE61AA7F}"/>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18711" y="6152148"/>
            <a:ext cx="609600" cy="609600"/>
          </a:xfrm>
          <a:prstGeom prst="rect">
            <a:avLst/>
          </a:prstGeom>
        </p:spPr>
      </p:pic>
      <p:sp>
        <p:nvSpPr>
          <p:cNvPr id="79" name="Action Button: Go Back or Previous 78">
            <a:hlinkClick r:id="" action="ppaction://hlinkshowjump?jump=previousslide" highlightClick="1"/>
            <a:extLst>
              <a:ext uri="{FF2B5EF4-FFF2-40B4-BE49-F238E27FC236}">
                <a16:creationId xmlns:a16="http://schemas.microsoft.com/office/drawing/2014/main" id="{311E2866-8EE5-491C-B41F-FBF8E5B908C2}"/>
              </a:ext>
            </a:extLst>
          </p:cNvPr>
          <p:cNvSpPr/>
          <p:nvPr>
            <p:custDataLst>
              <p:tags r:id="rId7"/>
            </p:custDataLst>
          </p:nvPr>
        </p:nvSpPr>
        <p:spPr>
          <a:xfrm>
            <a:off x="445910" y="5297918"/>
            <a:ext cx="1064169"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0" name="Action Button: Go Forward or Next 79">
            <a:hlinkClick r:id="" action="ppaction://hlinkshowjump?jump=nextslide" highlightClick="1"/>
            <a:extLst>
              <a:ext uri="{FF2B5EF4-FFF2-40B4-BE49-F238E27FC236}">
                <a16:creationId xmlns:a16="http://schemas.microsoft.com/office/drawing/2014/main" id="{F2F2F9F5-1855-44D1-8332-7FB2237C6F8F}"/>
              </a:ext>
            </a:extLst>
          </p:cNvPr>
          <p:cNvSpPr/>
          <p:nvPr>
            <p:custDataLst>
              <p:tags r:id="rId8"/>
            </p:custDataLst>
          </p:nvPr>
        </p:nvSpPr>
        <p:spPr>
          <a:xfrm>
            <a:off x="6408266" y="533736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4402"/>
    </mc:Choice>
    <mc:Fallback xmlns="">
      <p:transition spd="slow" advTm="1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10573" y="295729"/>
            <a:ext cx="943136" cy="767687"/>
          </a:xfrm>
        </p:spPr>
        <p:txBody>
          <a:bodyPr/>
          <a:lstStyle/>
          <a:p>
            <a:r>
              <a:rPr lang="fr-CA" noProof="1"/>
              <a:t>22</a:t>
            </a:r>
          </a:p>
        </p:txBody>
      </p:sp>
      <p:sp>
        <p:nvSpPr>
          <p:cNvPr id="3" name="Rectangle 2"/>
          <p:cNvSpPr/>
          <p:nvPr>
            <p:custDataLst>
              <p:tags r:id="rId2"/>
            </p:custDataLst>
          </p:nvPr>
        </p:nvSpPr>
        <p:spPr>
          <a:xfrm>
            <a:off x="358008" y="1185241"/>
            <a:ext cx="6532742" cy="3579121"/>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spcBef>
                <a:spcPts val="600"/>
              </a:spcBef>
              <a:spcAft>
                <a:spcPts val="600"/>
              </a:spcAft>
            </a:pPr>
            <a:r>
              <a:rPr lang="fr-CA" sz="2000" spc="20" noProof="1">
                <a:solidFill>
                  <a:srgbClr val="000000"/>
                </a:solidFill>
                <a:latin typeface="Century Gothic" panose="020B0502020202020204" pitchFamily="34" charset="0"/>
                <a:ea typeface="Roboto" panose="02000000000000000000" pitchFamily="2" charset="0"/>
              </a:rPr>
              <a:t>Parmi les tâches suivantes, laquelle ne fait pas partie du rôle d’un comité d’audit?</a:t>
            </a:r>
            <a:endParaRPr lang="fr-CA" sz="2000" spc="20" noProof="1">
              <a:latin typeface="Century Gothic" panose="020B0502020202020204" pitchFamily="34" charset="0"/>
              <a:ea typeface="Roboto" panose="02000000000000000000" pitchFamily="2" charset="0"/>
            </a:endParaRPr>
          </a:p>
          <a:p>
            <a:pPr marL="342900" indent="-342900">
              <a:lnSpc>
                <a:spcPct val="150000"/>
              </a:lnSpc>
              <a:buAutoNum type="alphaLcParenR"/>
            </a:pPr>
            <a:r>
              <a:rPr lang="fr-CA" noProof="1">
                <a:solidFill>
                  <a:srgbClr val="000000"/>
                </a:solidFill>
                <a:latin typeface="Century Gothic" panose="020B0502020202020204" pitchFamily="34" charset="0"/>
              </a:rPr>
              <a:t>Approuver le budget de la municipalité ou du village</a:t>
            </a:r>
          </a:p>
          <a:p>
            <a:pPr marL="342900" indent="-342900">
              <a:lnSpc>
                <a:spcPct val="150000"/>
              </a:lnSpc>
              <a:buAutoNum type="alphaLcParenR"/>
            </a:pPr>
            <a:r>
              <a:rPr lang="fr-CA" noProof="1">
                <a:solidFill>
                  <a:srgbClr val="000000"/>
                </a:solidFill>
                <a:latin typeface="Century Gothic" panose="020B0502020202020204" pitchFamily="34" charset="0"/>
              </a:rPr>
              <a:t>Passer en revue les états financiers audités</a:t>
            </a:r>
          </a:p>
          <a:p>
            <a:pPr marL="342900" indent="-342900">
              <a:lnSpc>
                <a:spcPct val="150000"/>
              </a:lnSpc>
              <a:buAutoNum type="alphaLcParenR"/>
            </a:pPr>
            <a:r>
              <a:rPr lang="fr-CA" noProof="1">
                <a:solidFill>
                  <a:srgbClr val="000000"/>
                </a:solidFill>
                <a:latin typeface="Century Gothic" panose="020B0502020202020204" pitchFamily="34" charset="0"/>
              </a:rPr>
              <a:t>Discuter du travail de l’auditeur externe</a:t>
            </a:r>
          </a:p>
          <a:p>
            <a:pPr marL="342900" indent="-342900">
              <a:lnSpc>
                <a:spcPct val="150000"/>
              </a:lnSpc>
              <a:buAutoNum type="alphaLcParenR"/>
            </a:pPr>
            <a:r>
              <a:rPr lang="fr-CA" noProof="1">
                <a:solidFill>
                  <a:srgbClr val="000000"/>
                </a:solidFill>
                <a:latin typeface="Century Gothic" panose="020B0502020202020204" pitchFamily="34" charset="0"/>
              </a:rPr>
              <a:t>Obtenir l’assurance raisonnable que la municipalité ou le village a mis en œuvre un système de contrôle interne</a:t>
            </a:r>
          </a:p>
        </p:txBody>
      </p:sp>
      <p:grpSp>
        <p:nvGrpSpPr>
          <p:cNvPr id="4" name="Group 5">
            <a:extLst>
              <a:ext uri="{FF2B5EF4-FFF2-40B4-BE49-F238E27FC236}">
                <a16:creationId xmlns:a16="http://schemas.microsoft.com/office/drawing/2014/main" id="{7C5F3004-C4DB-4869-B3F0-D903733774F9}"/>
              </a:ext>
            </a:extLst>
          </p:cNvPr>
          <p:cNvGrpSpPr>
            <a:grpSpLocks noChangeAspect="1"/>
          </p:cNvGrpSpPr>
          <p:nvPr>
            <p:custDataLst>
              <p:tags r:id="rId3"/>
            </p:custDataLst>
          </p:nvPr>
        </p:nvGrpSpPr>
        <p:grpSpPr bwMode="auto">
          <a:xfrm flipH="1">
            <a:off x="7181907" y="1384340"/>
            <a:ext cx="3247392" cy="4576762"/>
            <a:chOff x="162" y="1437"/>
            <a:chExt cx="1818" cy="2883"/>
          </a:xfrm>
        </p:grpSpPr>
        <p:sp>
          <p:nvSpPr>
            <p:cNvPr id="5" name="Freeform 18">
              <a:extLst>
                <a:ext uri="{FF2B5EF4-FFF2-40B4-BE49-F238E27FC236}">
                  <a16:creationId xmlns:a16="http://schemas.microsoft.com/office/drawing/2014/main" id="{E05AD6EE-76C1-463E-BBB0-FBD9CA3CA183}"/>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 name="Freeform 19">
              <a:extLst>
                <a:ext uri="{FF2B5EF4-FFF2-40B4-BE49-F238E27FC236}">
                  <a16:creationId xmlns:a16="http://schemas.microsoft.com/office/drawing/2014/main" id="{9AD9CF66-A36A-4D71-95BE-BCB465387152}"/>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 name="Freeform 21">
              <a:extLst>
                <a:ext uri="{FF2B5EF4-FFF2-40B4-BE49-F238E27FC236}">
                  <a16:creationId xmlns:a16="http://schemas.microsoft.com/office/drawing/2014/main" id="{F9097B91-F905-46AC-83E7-1AE683A0D92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 name="Freeform 22">
              <a:extLst>
                <a:ext uri="{FF2B5EF4-FFF2-40B4-BE49-F238E27FC236}">
                  <a16:creationId xmlns:a16="http://schemas.microsoft.com/office/drawing/2014/main" id="{500A3354-4C92-43D5-92C6-59AA34DCC5EA}"/>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9" name="Freeform 23">
              <a:extLst>
                <a:ext uri="{FF2B5EF4-FFF2-40B4-BE49-F238E27FC236}">
                  <a16:creationId xmlns:a16="http://schemas.microsoft.com/office/drawing/2014/main" id="{0FE6F25F-F2C4-4DB2-A76E-FF03D46869E4}"/>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0" name="Freeform 24">
              <a:extLst>
                <a:ext uri="{FF2B5EF4-FFF2-40B4-BE49-F238E27FC236}">
                  <a16:creationId xmlns:a16="http://schemas.microsoft.com/office/drawing/2014/main" id="{8DB8240A-4590-4955-BE11-17C059B4084D}"/>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1" name="Freeform 25">
              <a:extLst>
                <a:ext uri="{FF2B5EF4-FFF2-40B4-BE49-F238E27FC236}">
                  <a16:creationId xmlns:a16="http://schemas.microsoft.com/office/drawing/2014/main" id="{18F3AAE7-15C5-4FC4-8791-A3632BC148CB}"/>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2" name="Freeform 26">
              <a:extLst>
                <a:ext uri="{FF2B5EF4-FFF2-40B4-BE49-F238E27FC236}">
                  <a16:creationId xmlns:a16="http://schemas.microsoft.com/office/drawing/2014/main" id="{4C950925-4C11-41A7-951F-0FE84AA7C5D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3" name="Freeform 27">
              <a:extLst>
                <a:ext uri="{FF2B5EF4-FFF2-40B4-BE49-F238E27FC236}">
                  <a16:creationId xmlns:a16="http://schemas.microsoft.com/office/drawing/2014/main" id="{D9F27DF6-927D-43D9-9D18-4C18A60B20EF}"/>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4" name="Freeform 28">
              <a:extLst>
                <a:ext uri="{FF2B5EF4-FFF2-40B4-BE49-F238E27FC236}">
                  <a16:creationId xmlns:a16="http://schemas.microsoft.com/office/drawing/2014/main" id="{7DAAB1F1-F7FE-4FA4-90AF-536AD8832669}"/>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5" name="Freeform 29">
              <a:extLst>
                <a:ext uri="{FF2B5EF4-FFF2-40B4-BE49-F238E27FC236}">
                  <a16:creationId xmlns:a16="http://schemas.microsoft.com/office/drawing/2014/main" id="{4B7650F5-F9FA-4CF2-8CC6-967190627EA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6" name="Freeform 30">
              <a:extLst>
                <a:ext uri="{FF2B5EF4-FFF2-40B4-BE49-F238E27FC236}">
                  <a16:creationId xmlns:a16="http://schemas.microsoft.com/office/drawing/2014/main" id="{A83478C3-7CD7-421B-ABAB-42EE294A59CA}"/>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7" name="Freeform 31">
              <a:extLst>
                <a:ext uri="{FF2B5EF4-FFF2-40B4-BE49-F238E27FC236}">
                  <a16:creationId xmlns:a16="http://schemas.microsoft.com/office/drawing/2014/main" id="{B26182F8-7F15-4B15-963E-4FFE42153878}"/>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8" name="Freeform 32">
              <a:extLst>
                <a:ext uri="{FF2B5EF4-FFF2-40B4-BE49-F238E27FC236}">
                  <a16:creationId xmlns:a16="http://schemas.microsoft.com/office/drawing/2014/main" id="{E84DFE3A-2710-46CF-8E0D-46807467FCE1}"/>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9" name="Freeform 33">
              <a:extLst>
                <a:ext uri="{FF2B5EF4-FFF2-40B4-BE49-F238E27FC236}">
                  <a16:creationId xmlns:a16="http://schemas.microsoft.com/office/drawing/2014/main" id="{16C44DCB-094F-494A-A0EA-406F0F662AD4}"/>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0" name="Freeform 34">
              <a:extLst>
                <a:ext uri="{FF2B5EF4-FFF2-40B4-BE49-F238E27FC236}">
                  <a16:creationId xmlns:a16="http://schemas.microsoft.com/office/drawing/2014/main" id="{01B10ECD-3204-45F3-943B-34E47CC0B96B}"/>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1" name="Freeform 35">
              <a:extLst>
                <a:ext uri="{FF2B5EF4-FFF2-40B4-BE49-F238E27FC236}">
                  <a16:creationId xmlns:a16="http://schemas.microsoft.com/office/drawing/2014/main" id="{035DFAC1-03FE-472A-8D65-1CD30266C34A}"/>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2" name="Freeform 36">
              <a:extLst>
                <a:ext uri="{FF2B5EF4-FFF2-40B4-BE49-F238E27FC236}">
                  <a16:creationId xmlns:a16="http://schemas.microsoft.com/office/drawing/2014/main" id="{5EF75923-500B-40FC-81D6-50C168C4D045}"/>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3" name="Rectangle 38">
              <a:extLst>
                <a:ext uri="{FF2B5EF4-FFF2-40B4-BE49-F238E27FC236}">
                  <a16:creationId xmlns:a16="http://schemas.microsoft.com/office/drawing/2014/main" id="{7C45D72E-7B87-473F-AFE0-126187DA76B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4" name="Freeform 39">
              <a:extLst>
                <a:ext uri="{FF2B5EF4-FFF2-40B4-BE49-F238E27FC236}">
                  <a16:creationId xmlns:a16="http://schemas.microsoft.com/office/drawing/2014/main" id="{EBA30656-9470-4AFA-8CE4-082712B57C17}"/>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5" name="Freeform 40">
              <a:extLst>
                <a:ext uri="{FF2B5EF4-FFF2-40B4-BE49-F238E27FC236}">
                  <a16:creationId xmlns:a16="http://schemas.microsoft.com/office/drawing/2014/main" id="{1B8F2BF0-9F60-42B5-9F38-7AE63A84A2B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6" name="Freeform 41">
              <a:extLst>
                <a:ext uri="{FF2B5EF4-FFF2-40B4-BE49-F238E27FC236}">
                  <a16:creationId xmlns:a16="http://schemas.microsoft.com/office/drawing/2014/main" id="{770F9DAC-64F3-42BD-A803-B8C62B75C29E}"/>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7" name="Freeform 42">
              <a:extLst>
                <a:ext uri="{FF2B5EF4-FFF2-40B4-BE49-F238E27FC236}">
                  <a16:creationId xmlns:a16="http://schemas.microsoft.com/office/drawing/2014/main" id="{25D762C8-0630-4AA2-A588-22C1E34AB1D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8" name="Freeform 43">
              <a:extLst>
                <a:ext uri="{FF2B5EF4-FFF2-40B4-BE49-F238E27FC236}">
                  <a16:creationId xmlns:a16="http://schemas.microsoft.com/office/drawing/2014/main" id="{74571EC7-5AB3-48A0-A9F1-CE37ADCBE5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9" name="Freeform 44">
              <a:extLst>
                <a:ext uri="{FF2B5EF4-FFF2-40B4-BE49-F238E27FC236}">
                  <a16:creationId xmlns:a16="http://schemas.microsoft.com/office/drawing/2014/main" id="{C1806DC3-363E-4621-A9E2-B92FA6E8980C}"/>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0" name="Freeform 45">
              <a:extLst>
                <a:ext uri="{FF2B5EF4-FFF2-40B4-BE49-F238E27FC236}">
                  <a16:creationId xmlns:a16="http://schemas.microsoft.com/office/drawing/2014/main" id="{546D1C7A-9229-4F0F-82C4-412E87065EC3}"/>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1" name="Freeform 46">
              <a:extLst>
                <a:ext uri="{FF2B5EF4-FFF2-40B4-BE49-F238E27FC236}">
                  <a16:creationId xmlns:a16="http://schemas.microsoft.com/office/drawing/2014/main" id="{C60EC715-C985-4A8B-BF71-EF51CAF1D92D}"/>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2" name="Freeform 47">
              <a:extLst>
                <a:ext uri="{FF2B5EF4-FFF2-40B4-BE49-F238E27FC236}">
                  <a16:creationId xmlns:a16="http://schemas.microsoft.com/office/drawing/2014/main" id="{196CBF8C-3616-413D-A885-3D590E519361}"/>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3" name="Freeform 48">
              <a:extLst>
                <a:ext uri="{FF2B5EF4-FFF2-40B4-BE49-F238E27FC236}">
                  <a16:creationId xmlns:a16="http://schemas.microsoft.com/office/drawing/2014/main" id="{CA10E6A3-CD38-443D-9A4E-9B1842C74503}"/>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4" name="Freeform 49">
              <a:extLst>
                <a:ext uri="{FF2B5EF4-FFF2-40B4-BE49-F238E27FC236}">
                  <a16:creationId xmlns:a16="http://schemas.microsoft.com/office/drawing/2014/main" id="{18C9D7CB-F883-4FAA-8B0D-46CC5F332DED}"/>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5" name="Rectangle 50">
              <a:extLst>
                <a:ext uri="{FF2B5EF4-FFF2-40B4-BE49-F238E27FC236}">
                  <a16:creationId xmlns:a16="http://schemas.microsoft.com/office/drawing/2014/main" id="{BE8869BE-860E-4724-B4FD-167E5A8E109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6" name="Freeform 51">
              <a:extLst>
                <a:ext uri="{FF2B5EF4-FFF2-40B4-BE49-F238E27FC236}">
                  <a16:creationId xmlns:a16="http://schemas.microsoft.com/office/drawing/2014/main" id="{5037D7E7-C718-4591-A02A-2F04BB587394}"/>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7" name="Freeform 52">
              <a:extLst>
                <a:ext uri="{FF2B5EF4-FFF2-40B4-BE49-F238E27FC236}">
                  <a16:creationId xmlns:a16="http://schemas.microsoft.com/office/drawing/2014/main" id="{A1C277E7-15C1-41BE-AC5E-4DA18ECE2956}"/>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0" name="Audio 39">
            <a:hlinkClick r:id="" action="ppaction://media"/>
            <a:extLst>
              <a:ext uri="{FF2B5EF4-FFF2-40B4-BE49-F238E27FC236}">
                <a16:creationId xmlns:a16="http://schemas.microsoft.com/office/drawing/2014/main" id="{4A2F726D-6863-4FCC-A6D1-2DEFA159DF37}"/>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353682" y="6096000"/>
            <a:ext cx="685918"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0E783B88-B7E3-4136-B187-08B6BACC8C25}"/>
              </a:ext>
            </a:extLst>
          </p:cNvPr>
          <p:cNvSpPr/>
          <p:nvPr>
            <p:custDataLst>
              <p:tags r:id="rId7"/>
            </p:custDataLst>
          </p:nvPr>
        </p:nvSpPr>
        <p:spPr>
          <a:xfrm>
            <a:off x="338667" y="5241770"/>
            <a:ext cx="1065333"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41" name="Action Button: Go Forward or Next 40">
            <a:hlinkClick r:id="" action="ppaction://hlinkshowjump?jump=nextslide" highlightClick="1"/>
            <a:extLst>
              <a:ext uri="{FF2B5EF4-FFF2-40B4-BE49-F238E27FC236}">
                <a16:creationId xmlns:a16="http://schemas.microsoft.com/office/drawing/2014/main" id="{75F7282A-50CE-430F-A823-24D07F68EEDC}"/>
              </a:ext>
            </a:extLst>
          </p:cNvPr>
          <p:cNvSpPr/>
          <p:nvPr>
            <p:custDataLst>
              <p:tags r:id="rId8"/>
            </p:custDataLst>
          </p:nvPr>
        </p:nvSpPr>
        <p:spPr>
          <a:xfrm>
            <a:off x="10670606" y="5241770"/>
            <a:ext cx="1064194"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a:xfrm>
            <a:off x="10580591" y="295729"/>
            <a:ext cx="973118" cy="767687"/>
          </a:xfrm>
        </p:spPr>
        <p:txBody>
          <a:bodyPr/>
          <a:lstStyle/>
          <a:p>
            <a:r>
              <a:rPr lang="fr-CA" noProof="1"/>
              <a:t>23</a:t>
            </a:r>
          </a:p>
        </p:txBody>
      </p:sp>
      <p:sp>
        <p:nvSpPr>
          <p:cNvPr id="3" name="Rectangle 2"/>
          <p:cNvSpPr/>
          <p:nvPr>
            <p:custDataLst>
              <p:tags r:id="rId3"/>
            </p:custDataLst>
          </p:nvPr>
        </p:nvSpPr>
        <p:spPr>
          <a:xfrm>
            <a:off x="825642" y="587363"/>
            <a:ext cx="6693347" cy="5124480"/>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800" spc="20" noProof="1">
                <a:solidFill>
                  <a:srgbClr val="000000"/>
                </a:solidFill>
                <a:latin typeface="Century Gothic" panose="020B0502020202020204" pitchFamily="34" charset="0"/>
                <a:ea typeface="Roboto" panose="02000000000000000000" pitchFamily="2" charset="0"/>
              </a:rPr>
              <a:t>a) </a:t>
            </a:r>
            <a:r>
              <a:rPr lang="fr-CA" sz="2800" noProof="1">
                <a:solidFill>
                  <a:srgbClr val="000000"/>
                </a:solidFill>
                <a:latin typeface="Century Gothic" panose="020B0502020202020204" pitchFamily="34" charset="0"/>
              </a:rPr>
              <a:t>Approuver le budget de la municipalité ou du village</a:t>
            </a:r>
            <a:endParaRPr lang="fr-CA" sz="2800" spc="20" noProof="1">
              <a:solidFill>
                <a:srgbClr val="000000"/>
              </a:solidFill>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r>
              <a:rPr lang="fr-CA" sz="2000" spc="20" noProof="1">
                <a:solidFill>
                  <a:srgbClr val="000000"/>
                </a:solidFill>
                <a:latin typeface="Century Gothic" panose="020B0502020202020204" pitchFamily="34" charset="0"/>
                <a:ea typeface="Roboto" panose="02000000000000000000" pitchFamily="2" charset="0"/>
              </a:rPr>
              <a:t>L’approbation du budget fait partie du mandat du conseil municipal dans son ensemble. Certains organismes peuvent disposer d’un comité des finances et d’audit qui pourrait recommander l’approbation du budget.</a:t>
            </a:r>
            <a:endParaRPr lang="fr-CA" sz="2000" spc="20" noProof="1">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endParaRPr lang="fr-CA"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6EE504FF-9EFC-4E5E-BAE8-EFC2141A6D9A}"/>
              </a:ext>
            </a:extLst>
          </p:cNvPr>
          <p:cNvGrpSpPr/>
          <p:nvPr>
            <p:custDataLst>
              <p:tags r:id="rId4"/>
            </p:custDataLst>
          </p:nvPr>
        </p:nvGrpSpPr>
        <p:grpSpPr>
          <a:xfrm>
            <a:off x="4633675" y="2436748"/>
            <a:ext cx="7424871" cy="4365104"/>
            <a:chOff x="-2975568" y="2492896"/>
            <a:chExt cx="6395440" cy="4365104"/>
          </a:xfrm>
        </p:grpSpPr>
        <p:sp>
          <p:nvSpPr>
            <p:cNvPr id="41" name="AutoShape 65">
              <a:extLst>
                <a:ext uri="{FF2B5EF4-FFF2-40B4-BE49-F238E27FC236}">
                  <a16:creationId xmlns:a16="http://schemas.microsoft.com/office/drawing/2014/main" id="{B88A2407-7EB0-4DB1-A921-552CD83B9EEE}"/>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70">
              <a:extLst>
                <a:ext uri="{FF2B5EF4-FFF2-40B4-BE49-F238E27FC236}">
                  <a16:creationId xmlns:a16="http://schemas.microsoft.com/office/drawing/2014/main" id="{CEFCBA9C-72F6-484C-A14F-1A208AF820D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71">
              <a:extLst>
                <a:ext uri="{FF2B5EF4-FFF2-40B4-BE49-F238E27FC236}">
                  <a16:creationId xmlns:a16="http://schemas.microsoft.com/office/drawing/2014/main" id="{A745DC4B-1D20-41CE-85B9-1DE0D6E4C146}"/>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72">
              <a:extLst>
                <a:ext uri="{FF2B5EF4-FFF2-40B4-BE49-F238E27FC236}">
                  <a16:creationId xmlns:a16="http://schemas.microsoft.com/office/drawing/2014/main" id="{26A95A95-DE7E-4DD4-B03D-7F855DB1E6B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73">
              <a:extLst>
                <a:ext uri="{FF2B5EF4-FFF2-40B4-BE49-F238E27FC236}">
                  <a16:creationId xmlns:a16="http://schemas.microsoft.com/office/drawing/2014/main" id="{D3244758-E768-4973-BA0B-E9C6E1D8257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74">
              <a:extLst>
                <a:ext uri="{FF2B5EF4-FFF2-40B4-BE49-F238E27FC236}">
                  <a16:creationId xmlns:a16="http://schemas.microsoft.com/office/drawing/2014/main" id="{C2021E3B-E83C-4CAD-9D1F-ABA3B688E100}"/>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75">
              <a:extLst>
                <a:ext uri="{FF2B5EF4-FFF2-40B4-BE49-F238E27FC236}">
                  <a16:creationId xmlns:a16="http://schemas.microsoft.com/office/drawing/2014/main" id="{E3B9DE5B-4D4A-40D1-BF13-1C9B5ACC316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76">
              <a:extLst>
                <a:ext uri="{FF2B5EF4-FFF2-40B4-BE49-F238E27FC236}">
                  <a16:creationId xmlns:a16="http://schemas.microsoft.com/office/drawing/2014/main" id="{9F579E0C-E461-4647-A518-990C2E57CEF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77">
              <a:extLst>
                <a:ext uri="{FF2B5EF4-FFF2-40B4-BE49-F238E27FC236}">
                  <a16:creationId xmlns:a16="http://schemas.microsoft.com/office/drawing/2014/main" id="{422C6714-6F02-46F6-B01B-B648C54AA523}"/>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78">
              <a:extLst>
                <a:ext uri="{FF2B5EF4-FFF2-40B4-BE49-F238E27FC236}">
                  <a16:creationId xmlns:a16="http://schemas.microsoft.com/office/drawing/2014/main" id="{8AF65371-BD71-4F60-BBBE-AA9F72632563}"/>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79">
              <a:extLst>
                <a:ext uri="{FF2B5EF4-FFF2-40B4-BE49-F238E27FC236}">
                  <a16:creationId xmlns:a16="http://schemas.microsoft.com/office/drawing/2014/main" id="{65263F9B-D666-413E-BC49-2BAE21EEF6A5}"/>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80">
              <a:extLst>
                <a:ext uri="{FF2B5EF4-FFF2-40B4-BE49-F238E27FC236}">
                  <a16:creationId xmlns:a16="http://schemas.microsoft.com/office/drawing/2014/main" id="{F62C383D-B0E3-43FF-8C62-707DD975B94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81">
              <a:extLst>
                <a:ext uri="{FF2B5EF4-FFF2-40B4-BE49-F238E27FC236}">
                  <a16:creationId xmlns:a16="http://schemas.microsoft.com/office/drawing/2014/main" id="{6BB3EF1C-13CF-4771-9E08-2A879C328D4C}"/>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82">
              <a:extLst>
                <a:ext uri="{FF2B5EF4-FFF2-40B4-BE49-F238E27FC236}">
                  <a16:creationId xmlns:a16="http://schemas.microsoft.com/office/drawing/2014/main" id="{8DDA3F19-D925-4B73-B342-24C405CF54E0}"/>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83">
              <a:extLst>
                <a:ext uri="{FF2B5EF4-FFF2-40B4-BE49-F238E27FC236}">
                  <a16:creationId xmlns:a16="http://schemas.microsoft.com/office/drawing/2014/main" id="{2FACA445-2A1F-4533-98F4-F94ADD838BCF}"/>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84">
              <a:extLst>
                <a:ext uri="{FF2B5EF4-FFF2-40B4-BE49-F238E27FC236}">
                  <a16:creationId xmlns:a16="http://schemas.microsoft.com/office/drawing/2014/main" id="{28D7A274-D743-4E85-89F6-7D6706A5A3CF}"/>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85">
              <a:extLst>
                <a:ext uri="{FF2B5EF4-FFF2-40B4-BE49-F238E27FC236}">
                  <a16:creationId xmlns:a16="http://schemas.microsoft.com/office/drawing/2014/main" id="{414789F9-362E-4354-9806-53ED8A4E59CD}"/>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86">
              <a:extLst>
                <a:ext uri="{FF2B5EF4-FFF2-40B4-BE49-F238E27FC236}">
                  <a16:creationId xmlns:a16="http://schemas.microsoft.com/office/drawing/2014/main" id="{90047731-CB2A-4BB9-BD3E-0CC6B50A480C}"/>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87">
              <a:extLst>
                <a:ext uri="{FF2B5EF4-FFF2-40B4-BE49-F238E27FC236}">
                  <a16:creationId xmlns:a16="http://schemas.microsoft.com/office/drawing/2014/main" id="{4F881376-7699-4D1A-8855-C8981021109E}"/>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88">
              <a:extLst>
                <a:ext uri="{FF2B5EF4-FFF2-40B4-BE49-F238E27FC236}">
                  <a16:creationId xmlns:a16="http://schemas.microsoft.com/office/drawing/2014/main" id="{4495AFA5-A664-4A13-8BA6-3B210442B1BD}"/>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89">
              <a:extLst>
                <a:ext uri="{FF2B5EF4-FFF2-40B4-BE49-F238E27FC236}">
                  <a16:creationId xmlns:a16="http://schemas.microsoft.com/office/drawing/2014/main" id="{C6AD5315-59CB-4CF9-BDC8-5D3E5E8772DE}"/>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90">
              <a:extLst>
                <a:ext uri="{FF2B5EF4-FFF2-40B4-BE49-F238E27FC236}">
                  <a16:creationId xmlns:a16="http://schemas.microsoft.com/office/drawing/2014/main" id="{2A6FE998-9E3D-427E-8EB2-BD74C72EC0A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91">
              <a:extLst>
                <a:ext uri="{FF2B5EF4-FFF2-40B4-BE49-F238E27FC236}">
                  <a16:creationId xmlns:a16="http://schemas.microsoft.com/office/drawing/2014/main" id="{72740C30-C899-4D81-9FBC-0D99A5609BDC}"/>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92">
              <a:extLst>
                <a:ext uri="{FF2B5EF4-FFF2-40B4-BE49-F238E27FC236}">
                  <a16:creationId xmlns:a16="http://schemas.microsoft.com/office/drawing/2014/main" id="{81171FBA-C9F3-4875-8352-56FC1B08FAF1}"/>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93">
              <a:extLst>
                <a:ext uri="{FF2B5EF4-FFF2-40B4-BE49-F238E27FC236}">
                  <a16:creationId xmlns:a16="http://schemas.microsoft.com/office/drawing/2014/main" id="{1AF9E662-9346-437E-9364-80CEFEFDF0F7}"/>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Freeform 94">
              <a:extLst>
                <a:ext uri="{FF2B5EF4-FFF2-40B4-BE49-F238E27FC236}">
                  <a16:creationId xmlns:a16="http://schemas.microsoft.com/office/drawing/2014/main" id="{82EA3F0D-128D-4E25-BE1C-94EC60B5D357}"/>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95">
              <a:extLst>
                <a:ext uri="{FF2B5EF4-FFF2-40B4-BE49-F238E27FC236}">
                  <a16:creationId xmlns:a16="http://schemas.microsoft.com/office/drawing/2014/main" id="{FAF71FEB-E7EC-4E44-A463-6EB9EE912638}"/>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96">
              <a:extLst>
                <a:ext uri="{FF2B5EF4-FFF2-40B4-BE49-F238E27FC236}">
                  <a16:creationId xmlns:a16="http://schemas.microsoft.com/office/drawing/2014/main" id="{24C99804-1ABC-4974-879A-826650E8E9BC}"/>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97">
              <a:extLst>
                <a:ext uri="{FF2B5EF4-FFF2-40B4-BE49-F238E27FC236}">
                  <a16:creationId xmlns:a16="http://schemas.microsoft.com/office/drawing/2014/main" id="{38515F86-A52D-44B7-9E94-9041FB5D20AF}"/>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98">
              <a:extLst>
                <a:ext uri="{FF2B5EF4-FFF2-40B4-BE49-F238E27FC236}">
                  <a16:creationId xmlns:a16="http://schemas.microsoft.com/office/drawing/2014/main" id="{0635C498-7D4C-4F97-9C28-407D278F77E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99">
              <a:extLst>
                <a:ext uri="{FF2B5EF4-FFF2-40B4-BE49-F238E27FC236}">
                  <a16:creationId xmlns:a16="http://schemas.microsoft.com/office/drawing/2014/main" id="{07F34487-4205-43C6-B032-B1A7CE92098D}"/>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100">
              <a:extLst>
                <a:ext uri="{FF2B5EF4-FFF2-40B4-BE49-F238E27FC236}">
                  <a16:creationId xmlns:a16="http://schemas.microsoft.com/office/drawing/2014/main" id="{EF04CAF7-8394-4FCC-B2EE-9CF21AA8634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101">
              <a:extLst>
                <a:ext uri="{FF2B5EF4-FFF2-40B4-BE49-F238E27FC236}">
                  <a16:creationId xmlns:a16="http://schemas.microsoft.com/office/drawing/2014/main" id="{8B7F9C9B-F64D-48CD-9024-AECF8624508B}"/>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102">
              <a:extLst>
                <a:ext uri="{FF2B5EF4-FFF2-40B4-BE49-F238E27FC236}">
                  <a16:creationId xmlns:a16="http://schemas.microsoft.com/office/drawing/2014/main" id="{8F35611A-FB02-4B74-A48D-88A62D2C1DA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103">
              <a:extLst>
                <a:ext uri="{FF2B5EF4-FFF2-40B4-BE49-F238E27FC236}">
                  <a16:creationId xmlns:a16="http://schemas.microsoft.com/office/drawing/2014/main" id="{9ED88C14-FF2B-42A3-B826-F905D1300290}"/>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104">
              <a:extLst>
                <a:ext uri="{FF2B5EF4-FFF2-40B4-BE49-F238E27FC236}">
                  <a16:creationId xmlns:a16="http://schemas.microsoft.com/office/drawing/2014/main" id="{53DE36E0-D35D-475C-9C57-7BA00FD0007F}"/>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105">
              <a:extLst>
                <a:ext uri="{FF2B5EF4-FFF2-40B4-BE49-F238E27FC236}">
                  <a16:creationId xmlns:a16="http://schemas.microsoft.com/office/drawing/2014/main" id="{F1B6B22A-1837-4D64-9FC7-340BA52B1C38}"/>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Freeform 107">
              <a:extLst>
                <a:ext uri="{FF2B5EF4-FFF2-40B4-BE49-F238E27FC236}">
                  <a16:creationId xmlns:a16="http://schemas.microsoft.com/office/drawing/2014/main" id="{8E5F45FF-9043-4C06-9D1D-2C00B1227447}"/>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138">
              <a:extLst>
                <a:ext uri="{FF2B5EF4-FFF2-40B4-BE49-F238E27FC236}">
                  <a16:creationId xmlns:a16="http://schemas.microsoft.com/office/drawing/2014/main" id="{0A2A5C73-E53C-4751-A4C7-650950438C9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139">
              <a:extLst>
                <a:ext uri="{FF2B5EF4-FFF2-40B4-BE49-F238E27FC236}">
                  <a16:creationId xmlns:a16="http://schemas.microsoft.com/office/drawing/2014/main" id="{71A2F612-3A98-4FBE-9DF5-77E5DB70F34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5" name="Audio 4">
            <a:hlinkClick r:id="" action="ppaction://media"/>
            <a:extLst>
              <a:ext uri="{FF2B5EF4-FFF2-40B4-BE49-F238E27FC236}">
                <a16:creationId xmlns:a16="http://schemas.microsoft.com/office/drawing/2014/main" id="{D8294B45-95F8-4074-9F10-0B78EB559F18}"/>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331877" y="6096000"/>
            <a:ext cx="707723"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F81D3A7F-C183-4F09-A9D3-113F832DFB81}"/>
              </a:ext>
            </a:extLst>
          </p:cNvPr>
          <p:cNvSpPr/>
          <p:nvPr>
            <p:custDataLst>
              <p:tags r:id="rId8"/>
            </p:custDataLst>
          </p:nvPr>
        </p:nvSpPr>
        <p:spPr>
          <a:xfrm>
            <a:off x="304800" y="5241770"/>
            <a:ext cx="10992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2" name="Action Button: Go Forward or Next 81">
            <a:hlinkClick r:id="" action="ppaction://hlinkshowjump?jump=nextslide" highlightClick="1"/>
            <a:extLst>
              <a:ext uri="{FF2B5EF4-FFF2-40B4-BE49-F238E27FC236}">
                <a16:creationId xmlns:a16="http://schemas.microsoft.com/office/drawing/2014/main" id="{F6A3D889-D1B3-49A8-A90F-438FFE2B9A67}"/>
              </a:ext>
            </a:extLst>
          </p:cNvPr>
          <p:cNvSpPr/>
          <p:nvPr>
            <p:custDataLst>
              <p:tags r:id="rId9"/>
            </p:custDataLst>
          </p:nvPr>
        </p:nvSpPr>
        <p:spPr>
          <a:xfrm>
            <a:off x="6382302" y="5191325"/>
            <a:ext cx="1098025"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20567" y="295729"/>
            <a:ext cx="933142" cy="767687"/>
          </a:xfrm>
        </p:spPr>
        <p:txBody>
          <a:bodyPr/>
          <a:lstStyle/>
          <a:p>
            <a:r>
              <a:rPr lang="fr-CA" noProof="1"/>
              <a:t>24</a:t>
            </a:r>
          </a:p>
        </p:txBody>
      </p:sp>
      <p:sp>
        <p:nvSpPr>
          <p:cNvPr id="3" name="Rectangle 2"/>
          <p:cNvSpPr/>
          <p:nvPr>
            <p:custDataLst>
              <p:tags r:id="rId2"/>
            </p:custDataLst>
          </p:nvPr>
        </p:nvSpPr>
        <p:spPr>
          <a:xfrm>
            <a:off x="2003911" y="1017494"/>
            <a:ext cx="8410319" cy="2893100"/>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400" spc="20" noProof="1">
                <a:solidFill>
                  <a:srgbClr val="000000"/>
                </a:solidFill>
                <a:latin typeface="Century Gothic" panose="020B0502020202020204" pitchFamily="34" charset="0"/>
                <a:ea typeface="Roboto" panose="02000000000000000000" pitchFamily="2" charset="0"/>
              </a:rPr>
              <a:t>Les membres du comité d’audit doivent-ils posséder une culture financière?</a:t>
            </a:r>
          </a:p>
          <a:p>
            <a:pPr marL="91440">
              <a:lnSpc>
                <a:spcPct val="150000"/>
              </a:lnSpc>
              <a:spcBef>
                <a:spcPts val="600"/>
              </a:spcBef>
              <a:spcAft>
                <a:spcPts val="600"/>
              </a:spcAft>
            </a:pPr>
            <a:r>
              <a:rPr lang="fr-CA" sz="3600" spc="20" noProof="1">
                <a:solidFill>
                  <a:srgbClr val="000000"/>
                </a:solidFill>
                <a:latin typeface="Century Gothic" panose="020B0502020202020204" pitchFamily="34" charset="0"/>
                <a:ea typeface="Roboto" panose="02000000000000000000" pitchFamily="2" charset="0"/>
              </a:rPr>
              <a:t>Oui ou Non</a:t>
            </a:r>
            <a:endParaRPr lang="fr-CA" sz="3600"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C10F2352-ACA8-4764-9C94-D7033E9A928F}"/>
              </a:ext>
            </a:extLst>
          </p:cNvPr>
          <p:cNvGrpSpPr>
            <a:grpSpLocks noChangeAspect="1"/>
          </p:cNvGrpSpPr>
          <p:nvPr>
            <p:custDataLst>
              <p:tags r:id="rId3"/>
            </p:custDataLst>
          </p:nvPr>
        </p:nvGrpSpPr>
        <p:grpSpPr bwMode="auto">
          <a:xfrm flipH="1">
            <a:off x="6502443" y="2322803"/>
            <a:ext cx="3212981" cy="4576762"/>
            <a:chOff x="162" y="1437"/>
            <a:chExt cx="1818" cy="2883"/>
          </a:xfrm>
        </p:grpSpPr>
        <p:sp>
          <p:nvSpPr>
            <p:cNvPr id="48" name="Freeform 18">
              <a:extLst>
                <a:ext uri="{FF2B5EF4-FFF2-40B4-BE49-F238E27FC236}">
                  <a16:creationId xmlns:a16="http://schemas.microsoft.com/office/drawing/2014/main" id="{C8E6336B-EB31-4984-BD3C-557F97C69F7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9">
              <a:extLst>
                <a:ext uri="{FF2B5EF4-FFF2-40B4-BE49-F238E27FC236}">
                  <a16:creationId xmlns:a16="http://schemas.microsoft.com/office/drawing/2014/main" id="{E69EEA8E-44B2-4437-AA2E-A16E675152F4}"/>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21">
              <a:extLst>
                <a:ext uri="{FF2B5EF4-FFF2-40B4-BE49-F238E27FC236}">
                  <a16:creationId xmlns:a16="http://schemas.microsoft.com/office/drawing/2014/main" id="{D095CEC1-A174-4E84-B645-6C9681578DA6}"/>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22">
              <a:extLst>
                <a:ext uri="{FF2B5EF4-FFF2-40B4-BE49-F238E27FC236}">
                  <a16:creationId xmlns:a16="http://schemas.microsoft.com/office/drawing/2014/main" id="{E02BB687-FBB9-4967-A6BC-8E919F204394}"/>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23">
              <a:extLst>
                <a:ext uri="{FF2B5EF4-FFF2-40B4-BE49-F238E27FC236}">
                  <a16:creationId xmlns:a16="http://schemas.microsoft.com/office/drawing/2014/main" id="{F6B2B5CC-CD93-4A3F-AC76-78BECAB9A9DE}"/>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24">
              <a:extLst>
                <a:ext uri="{FF2B5EF4-FFF2-40B4-BE49-F238E27FC236}">
                  <a16:creationId xmlns:a16="http://schemas.microsoft.com/office/drawing/2014/main" id="{A10E7B4C-AFD1-4151-B3E8-23BC4EE3B8D4}"/>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25">
              <a:extLst>
                <a:ext uri="{FF2B5EF4-FFF2-40B4-BE49-F238E27FC236}">
                  <a16:creationId xmlns:a16="http://schemas.microsoft.com/office/drawing/2014/main" id="{1EA160DB-E83B-4DA6-9143-21FC831D0E7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26">
              <a:extLst>
                <a:ext uri="{FF2B5EF4-FFF2-40B4-BE49-F238E27FC236}">
                  <a16:creationId xmlns:a16="http://schemas.microsoft.com/office/drawing/2014/main" id="{7E36A932-5C8B-44CA-81B8-15090852C62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27">
              <a:extLst>
                <a:ext uri="{FF2B5EF4-FFF2-40B4-BE49-F238E27FC236}">
                  <a16:creationId xmlns:a16="http://schemas.microsoft.com/office/drawing/2014/main" id="{014A5982-8263-4150-95AC-3081168B2787}"/>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28">
              <a:extLst>
                <a:ext uri="{FF2B5EF4-FFF2-40B4-BE49-F238E27FC236}">
                  <a16:creationId xmlns:a16="http://schemas.microsoft.com/office/drawing/2014/main" id="{8BD6BE39-BFC7-43CB-8890-D27BAFBE83B8}"/>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29">
              <a:extLst>
                <a:ext uri="{FF2B5EF4-FFF2-40B4-BE49-F238E27FC236}">
                  <a16:creationId xmlns:a16="http://schemas.microsoft.com/office/drawing/2014/main" id="{6698B47B-E0AA-4FB7-AF65-AA5E475258A8}"/>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30">
              <a:extLst>
                <a:ext uri="{FF2B5EF4-FFF2-40B4-BE49-F238E27FC236}">
                  <a16:creationId xmlns:a16="http://schemas.microsoft.com/office/drawing/2014/main" id="{4ADDABDB-BEF0-477C-86B2-8E40BADDD83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31">
              <a:extLst>
                <a:ext uri="{FF2B5EF4-FFF2-40B4-BE49-F238E27FC236}">
                  <a16:creationId xmlns:a16="http://schemas.microsoft.com/office/drawing/2014/main" id="{01855B66-48C0-435F-8CAA-D42CDD919B4F}"/>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32">
              <a:extLst>
                <a:ext uri="{FF2B5EF4-FFF2-40B4-BE49-F238E27FC236}">
                  <a16:creationId xmlns:a16="http://schemas.microsoft.com/office/drawing/2014/main" id="{0223CBC8-C65F-4751-A75F-5534CF05ADA0}"/>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33">
              <a:extLst>
                <a:ext uri="{FF2B5EF4-FFF2-40B4-BE49-F238E27FC236}">
                  <a16:creationId xmlns:a16="http://schemas.microsoft.com/office/drawing/2014/main" id="{F1126496-8F50-4D15-919F-D86D49EE50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34">
              <a:extLst>
                <a:ext uri="{FF2B5EF4-FFF2-40B4-BE49-F238E27FC236}">
                  <a16:creationId xmlns:a16="http://schemas.microsoft.com/office/drawing/2014/main" id="{8C0C0DCD-03A4-42A0-ACE3-B1343BB5A01F}"/>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35">
              <a:extLst>
                <a:ext uri="{FF2B5EF4-FFF2-40B4-BE49-F238E27FC236}">
                  <a16:creationId xmlns:a16="http://schemas.microsoft.com/office/drawing/2014/main" id="{8A78108A-AE3D-4F5C-9E63-1C88C4BFE882}"/>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36">
              <a:extLst>
                <a:ext uri="{FF2B5EF4-FFF2-40B4-BE49-F238E27FC236}">
                  <a16:creationId xmlns:a16="http://schemas.microsoft.com/office/drawing/2014/main" id="{06BCDA86-5B09-428D-88E0-F9A19E80313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Rectangle 38">
              <a:extLst>
                <a:ext uri="{FF2B5EF4-FFF2-40B4-BE49-F238E27FC236}">
                  <a16:creationId xmlns:a16="http://schemas.microsoft.com/office/drawing/2014/main" id="{50B0CEBF-47AE-4EE8-8161-95C44CF3527C}"/>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39">
              <a:extLst>
                <a:ext uri="{FF2B5EF4-FFF2-40B4-BE49-F238E27FC236}">
                  <a16:creationId xmlns:a16="http://schemas.microsoft.com/office/drawing/2014/main" id="{B98A9426-EB12-4095-BF08-731311EC1D49}"/>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40">
              <a:extLst>
                <a:ext uri="{FF2B5EF4-FFF2-40B4-BE49-F238E27FC236}">
                  <a16:creationId xmlns:a16="http://schemas.microsoft.com/office/drawing/2014/main" id="{05992041-018C-45C5-907A-D4A3986FD2E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41">
              <a:extLst>
                <a:ext uri="{FF2B5EF4-FFF2-40B4-BE49-F238E27FC236}">
                  <a16:creationId xmlns:a16="http://schemas.microsoft.com/office/drawing/2014/main" id="{7FCBDB73-793A-4FB4-8CEF-1CAF8C2FFB0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42">
              <a:extLst>
                <a:ext uri="{FF2B5EF4-FFF2-40B4-BE49-F238E27FC236}">
                  <a16:creationId xmlns:a16="http://schemas.microsoft.com/office/drawing/2014/main" id="{F5B8C02B-B717-4D9D-AD6E-FA19C5815A4E}"/>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43">
              <a:extLst>
                <a:ext uri="{FF2B5EF4-FFF2-40B4-BE49-F238E27FC236}">
                  <a16:creationId xmlns:a16="http://schemas.microsoft.com/office/drawing/2014/main" id="{2D8EC923-691A-4BBD-A3D7-169F4CF8F3A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44">
              <a:extLst>
                <a:ext uri="{FF2B5EF4-FFF2-40B4-BE49-F238E27FC236}">
                  <a16:creationId xmlns:a16="http://schemas.microsoft.com/office/drawing/2014/main" id="{4582D974-973B-4C97-86D3-85165926FC59}"/>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45">
              <a:extLst>
                <a:ext uri="{FF2B5EF4-FFF2-40B4-BE49-F238E27FC236}">
                  <a16:creationId xmlns:a16="http://schemas.microsoft.com/office/drawing/2014/main" id="{609E4332-2BB4-4FE4-B2DB-A0C89142060F}"/>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46">
              <a:extLst>
                <a:ext uri="{FF2B5EF4-FFF2-40B4-BE49-F238E27FC236}">
                  <a16:creationId xmlns:a16="http://schemas.microsoft.com/office/drawing/2014/main" id="{58216E5C-4FCB-4382-B2BA-6FE81C25F800}"/>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47">
              <a:extLst>
                <a:ext uri="{FF2B5EF4-FFF2-40B4-BE49-F238E27FC236}">
                  <a16:creationId xmlns:a16="http://schemas.microsoft.com/office/drawing/2014/main" id="{5B8BF180-73C4-4582-B697-F937200F5965}"/>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48">
              <a:extLst>
                <a:ext uri="{FF2B5EF4-FFF2-40B4-BE49-F238E27FC236}">
                  <a16:creationId xmlns:a16="http://schemas.microsoft.com/office/drawing/2014/main" id="{44DF7112-E2E9-48D2-B6B1-36ADD917902F}"/>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49">
              <a:extLst>
                <a:ext uri="{FF2B5EF4-FFF2-40B4-BE49-F238E27FC236}">
                  <a16:creationId xmlns:a16="http://schemas.microsoft.com/office/drawing/2014/main" id="{5450C9B7-9E5C-4D08-825F-349F6DCE66DB}"/>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Rectangle 50">
              <a:extLst>
                <a:ext uri="{FF2B5EF4-FFF2-40B4-BE49-F238E27FC236}">
                  <a16:creationId xmlns:a16="http://schemas.microsoft.com/office/drawing/2014/main" id="{F0074FE0-F7CA-4B3B-950B-55413E36D35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51">
              <a:extLst>
                <a:ext uri="{FF2B5EF4-FFF2-40B4-BE49-F238E27FC236}">
                  <a16:creationId xmlns:a16="http://schemas.microsoft.com/office/drawing/2014/main" id="{C92BC0C9-3D91-42BC-A4B3-A650D9E3F300}"/>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52">
              <a:extLst>
                <a:ext uri="{FF2B5EF4-FFF2-40B4-BE49-F238E27FC236}">
                  <a16:creationId xmlns:a16="http://schemas.microsoft.com/office/drawing/2014/main" id="{9B506E68-A63A-4770-B136-AFDCE542D97E}"/>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 name="Audio 3">
            <a:hlinkClick r:id="" action="ppaction://media"/>
            <a:extLst>
              <a:ext uri="{FF2B5EF4-FFF2-40B4-BE49-F238E27FC236}">
                <a16:creationId xmlns:a16="http://schemas.microsoft.com/office/drawing/2014/main" id="{4CECF3E8-A233-43E1-ACC9-D09E9F0A783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360951" y="6096000"/>
            <a:ext cx="678649"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348FF33-2515-44E8-B391-B59A543090E2}"/>
              </a:ext>
            </a:extLst>
          </p:cNvPr>
          <p:cNvSpPr/>
          <p:nvPr>
            <p:custDataLst>
              <p:tags r:id="rId7"/>
            </p:custDataLst>
          </p:nvPr>
        </p:nvSpPr>
        <p:spPr>
          <a:xfrm>
            <a:off x="349956" y="5241770"/>
            <a:ext cx="1054044"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0CEE0498-7A9A-4CF3-96B6-E1A386607640}"/>
              </a:ext>
            </a:extLst>
          </p:cNvPr>
          <p:cNvSpPr/>
          <p:nvPr>
            <p:custDataLst>
              <p:tags r:id="rId8"/>
            </p:custDataLst>
          </p:nvPr>
        </p:nvSpPr>
        <p:spPr>
          <a:xfrm>
            <a:off x="10681883" y="5241770"/>
            <a:ext cx="1052917"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Suivante</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6814"/>
    </mc:Choice>
    <mc:Fallback xmlns="">
      <p:transition spd="slow" advTm="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560603" y="295729"/>
            <a:ext cx="993106" cy="767687"/>
          </a:xfrm>
        </p:spPr>
        <p:txBody>
          <a:bodyPr/>
          <a:lstStyle/>
          <a:p>
            <a:r>
              <a:rPr lang="fr-CA" noProof="1"/>
              <a:t>24</a:t>
            </a:r>
          </a:p>
        </p:txBody>
      </p:sp>
      <p:sp>
        <p:nvSpPr>
          <p:cNvPr id="3" name="Rectangle 2"/>
          <p:cNvSpPr/>
          <p:nvPr>
            <p:custDataLst>
              <p:tags r:id="rId2"/>
            </p:custDataLst>
          </p:nvPr>
        </p:nvSpPr>
        <p:spPr>
          <a:xfrm>
            <a:off x="541888" y="417900"/>
            <a:ext cx="5958687" cy="5339923"/>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3600" spc="20" noProof="1">
                <a:solidFill>
                  <a:srgbClr val="000000"/>
                </a:solidFill>
                <a:latin typeface="Roboto" panose="02000000000000000000" pitchFamily="2" charset="0"/>
                <a:ea typeface="Roboto" panose="02000000000000000000" pitchFamily="2" charset="0"/>
              </a:rPr>
              <a:t>Oui</a:t>
            </a:r>
          </a:p>
          <a:p>
            <a:pPr marL="91440">
              <a:lnSpc>
                <a:spcPct val="150000"/>
              </a:lnSpc>
              <a:spcBef>
                <a:spcPts val="600"/>
              </a:spcBef>
            </a:pPr>
            <a:r>
              <a:rPr lang="fr-CA" spc="20" noProof="1">
                <a:solidFill>
                  <a:srgbClr val="000000"/>
                </a:solidFill>
                <a:latin typeface="Century Gothic" panose="020B0502020202020204" pitchFamily="34" charset="0"/>
              </a:rPr>
              <a:t>Il est recommandé qu’au moins un membre détienne </a:t>
            </a:r>
            <a:r>
              <a:rPr lang="fr-CA" sz="1800" spc="20" noProof="1"/>
              <a:t>un titre professionnel dans le secteur financier ou une expertise pertinente en gestion financière</a:t>
            </a:r>
            <a:r>
              <a:rPr lang="fr-CA" spc="20" noProof="1">
                <a:solidFill>
                  <a:srgbClr val="000000"/>
                </a:solidFill>
                <a:latin typeface="Century Gothic" panose="020B0502020202020204" pitchFamily="34" charset="0"/>
              </a:rPr>
              <a:t>.</a:t>
            </a:r>
          </a:p>
          <a:p>
            <a:pPr marL="91440">
              <a:lnSpc>
                <a:spcPct val="150000"/>
              </a:lnSpc>
              <a:spcBef>
                <a:spcPts val="600"/>
              </a:spcBef>
            </a:pPr>
            <a:r>
              <a:rPr lang="fr-CA" spc="20" noProof="1">
                <a:solidFill>
                  <a:srgbClr val="000000"/>
                </a:solidFill>
                <a:latin typeface="Century Gothic" panose="020B0502020202020204" pitchFamily="34" charset="0"/>
              </a:rPr>
              <a:t>Tous les membres devraient posséder une culture financière.</a:t>
            </a:r>
          </a:p>
          <a:p>
            <a:pPr marL="91440">
              <a:lnSpc>
                <a:spcPct val="150000"/>
              </a:lnSpc>
              <a:spcBef>
                <a:spcPts val="600"/>
              </a:spcBef>
            </a:pPr>
            <a:endParaRPr lang="fr-CA" spc="20" noProof="1">
              <a:solidFill>
                <a:srgbClr val="000000"/>
              </a:solidFill>
              <a:latin typeface="Roboto" panose="02000000000000000000" pitchFamily="2" charset="0"/>
            </a:endParaRPr>
          </a:p>
          <a:p>
            <a:pPr marL="91440">
              <a:lnSpc>
                <a:spcPct val="150000"/>
              </a:lnSpc>
              <a:spcBef>
                <a:spcPts val="600"/>
              </a:spcBef>
              <a:spcAft>
                <a:spcPts val="600"/>
              </a:spcAft>
            </a:pPr>
            <a:endParaRPr lang="fr-CA" spc="20" noProof="1">
              <a:latin typeface="Roboto" panose="02000000000000000000" pitchFamily="2"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612B955-6607-480F-8913-923B42BBCA5F}"/>
              </a:ext>
            </a:extLst>
          </p:cNvPr>
          <p:cNvGrpSpPr/>
          <p:nvPr>
            <p:custDataLst>
              <p:tags r:id="rId3"/>
            </p:custDataLst>
          </p:nvPr>
        </p:nvGrpSpPr>
        <p:grpSpPr>
          <a:xfrm>
            <a:off x="2836849" y="2316433"/>
            <a:ext cx="7577381" cy="4365104"/>
            <a:chOff x="-2975568" y="2492896"/>
            <a:chExt cx="6395440" cy="4365104"/>
          </a:xfrm>
        </p:grpSpPr>
        <p:sp>
          <p:nvSpPr>
            <p:cNvPr id="41" name="AutoShape 65">
              <a:extLst>
                <a:ext uri="{FF2B5EF4-FFF2-40B4-BE49-F238E27FC236}">
                  <a16:creationId xmlns:a16="http://schemas.microsoft.com/office/drawing/2014/main" id="{9A3D39BB-6806-4717-B0FC-2097903561B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70">
              <a:extLst>
                <a:ext uri="{FF2B5EF4-FFF2-40B4-BE49-F238E27FC236}">
                  <a16:creationId xmlns:a16="http://schemas.microsoft.com/office/drawing/2014/main" id="{8198805F-C98A-4CAF-A2DE-01AB3A8031E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71">
              <a:extLst>
                <a:ext uri="{FF2B5EF4-FFF2-40B4-BE49-F238E27FC236}">
                  <a16:creationId xmlns:a16="http://schemas.microsoft.com/office/drawing/2014/main" id="{B01E5DB5-5AD0-40AD-B084-5151C31901F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72">
              <a:extLst>
                <a:ext uri="{FF2B5EF4-FFF2-40B4-BE49-F238E27FC236}">
                  <a16:creationId xmlns:a16="http://schemas.microsoft.com/office/drawing/2014/main" id="{1509E805-4538-4394-9423-CF89F23204D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73">
              <a:extLst>
                <a:ext uri="{FF2B5EF4-FFF2-40B4-BE49-F238E27FC236}">
                  <a16:creationId xmlns:a16="http://schemas.microsoft.com/office/drawing/2014/main" id="{4796D500-B656-4014-8770-933D91FBEB0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74">
              <a:extLst>
                <a:ext uri="{FF2B5EF4-FFF2-40B4-BE49-F238E27FC236}">
                  <a16:creationId xmlns:a16="http://schemas.microsoft.com/office/drawing/2014/main" id="{E5F2DECD-702D-4A1C-A78E-E267B533894D}"/>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75">
              <a:extLst>
                <a:ext uri="{FF2B5EF4-FFF2-40B4-BE49-F238E27FC236}">
                  <a16:creationId xmlns:a16="http://schemas.microsoft.com/office/drawing/2014/main" id="{F7EB8BD0-F091-4AA2-84E3-217C22CDA50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76">
              <a:extLst>
                <a:ext uri="{FF2B5EF4-FFF2-40B4-BE49-F238E27FC236}">
                  <a16:creationId xmlns:a16="http://schemas.microsoft.com/office/drawing/2014/main" id="{0E821F56-ACD3-48D1-B8B5-27789E78155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77">
              <a:extLst>
                <a:ext uri="{FF2B5EF4-FFF2-40B4-BE49-F238E27FC236}">
                  <a16:creationId xmlns:a16="http://schemas.microsoft.com/office/drawing/2014/main" id="{A88BAAF2-16A2-47F1-9E2F-23488F7C00F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78">
              <a:extLst>
                <a:ext uri="{FF2B5EF4-FFF2-40B4-BE49-F238E27FC236}">
                  <a16:creationId xmlns:a16="http://schemas.microsoft.com/office/drawing/2014/main" id="{099ACB71-CA3A-411C-89E2-2DBA268B8E8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79">
              <a:extLst>
                <a:ext uri="{FF2B5EF4-FFF2-40B4-BE49-F238E27FC236}">
                  <a16:creationId xmlns:a16="http://schemas.microsoft.com/office/drawing/2014/main" id="{759E8ED5-F9C2-4297-AE51-C0FD9BF0027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80">
              <a:extLst>
                <a:ext uri="{FF2B5EF4-FFF2-40B4-BE49-F238E27FC236}">
                  <a16:creationId xmlns:a16="http://schemas.microsoft.com/office/drawing/2014/main" id="{D4CB1F34-F4C4-49AF-94CE-DFBC1F5BED7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81">
              <a:extLst>
                <a:ext uri="{FF2B5EF4-FFF2-40B4-BE49-F238E27FC236}">
                  <a16:creationId xmlns:a16="http://schemas.microsoft.com/office/drawing/2014/main" id="{B2B9F062-3AB0-4A60-9B79-65AA9132D128}"/>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82">
              <a:extLst>
                <a:ext uri="{FF2B5EF4-FFF2-40B4-BE49-F238E27FC236}">
                  <a16:creationId xmlns:a16="http://schemas.microsoft.com/office/drawing/2014/main" id="{C43686DD-C1E6-45F3-AFB2-64164B47E0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83">
              <a:extLst>
                <a:ext uri="{FF2B5EF4-FFF2-40B4-BE49-F238E27FC236}">
                  <a16:creationId xmlns:a16="http://schemas.microsoft.com/office/drawing/2014/main" id="{6E93D9EC-EBAD-4F17-A7A0-7436F0D9CFDE}"/>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84">
              <a:extLst>
                <a:ext uri="{FF2B5EF4-FFF2-40B4-BE49-F238E27FC236}">
                  <a16:creationId xmlns:a16="http://schemas.microsoft.com/office/drawing/2014/main" id="{7CBD42FD-CB8C-47F2-8181-1FA5AB500DC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85">
              <a:extLst>
                <a:ext uri="{FF2B5EF4-FFF2-40B4-BE49-F238E27FC236}">
                  <a16:creationId xmlns:a16="http://schemas.microsoft.com/office/drawing/2014/main" id="{67323C82-C7AF-4E66-AF8A-2F2F16737866}"/>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86">
              <a:extLst>
                <a:ext uri="{FF2B5EF4-FFF2-40B4-BE49-F238E27FC236}">
                  <a16:creationId xmlns:a16="http://schemas.microsoft.com/office/drawing/2014/main" id="{683992F1-EAA8-47FC-BE97-C9537AA63A88}"/>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87">
              <a:extLst>
                <a:ext uri="{FF2B5EF4-FFF2-40B4-BE49-F238E27FC236}">
                  <a16:creationId xmlns:a16="http://schemas.microsoft.com/office/drawing/2014/main" id="{635C9583-0684-4704-8AB8-96C5A4C0FB7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88">
              <a:extLst>
                <a:ext uri="{FF2B5EF4-FFF2-40B4-BE49-F238E27FC236}">
                  <a16:creationId xmlns:a16="http://schemas.microsoft.com/office/drawing/2014/main" id="{6F63A3EC-880F-4BA0-9040-9B2AEF8662AC}"/>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89">
              <a:extLst>
                <a:ext uri="{FF2B5EF4-FFF2-40B4-BE49-F238E27FC236}">
                  <a16:creationId xmlns:a16="http://schemas.microsoft.com/office/drawing/2014/main" id="{67485EB4-9D62-4C17-B977-5D1461B4AEF9}"/>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90">
              <a:extLst>
                <a:ext uri="{FF2B5EF4-FFF2-40B4-BE49-F238E27FC236}">
                  <a16:creationId xmlns:a16="http://schemas.microsoft.com/office/drawing/2014/main" id="{305ADD59-E35A-4FEE-8E08-26FF585253EA}"/>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91">
              <a:extLst>
                <a:ext uri="{FF2B5EF4-FFF2-40B4-BE49-F238E27FC236}">
                  <a16:creationId xmlns:a16="http://schemas.microsoft.com/office/drawing/2014/main" id="{FD529C7D-1B18-4EC2-8845-C2C28D385B0D}"/>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92">
              <a:extLst>
                <a:ext uri="{FF2B5EF4-FFF2-40B4-BE49-F238E27FC236}">
                  <a16:creationId xmlns:a16="http://schemas.microsoft.com/office/drawing/2014/main" id="{06429462-639A-447E-BF06-FBDEF535FAB4}"/>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93">
              <a:extLst>
                <a:ext uri="{FF2B5EF4-FFF2-40B4-BE49-F238E27FC236}">
                  <a16:creationId xmlns:a16="http://schemas.microsoft.com/office/drawing/2014/main" id="{880E6E75-7625-4FD7-A56C-7F5D51308953}"/>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Freeform 94">
              <a:extLst>
                <a:ext uri="{FF2B5EF4-FFF2-40B4-BE49-F238E27FC236}">
                  <a16:creationId xmlns:a16="http://schemas.microsoft.com/office/drawing/2014/main" id="{4C3A0FA5-E84B-4FB4-B448-BAE438768E63}"/>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95">
              <a:extLst>
                <a:ext uri="{FF2B5EF4-FFF2-40B4-BE49-F238E27FC236}">
                  <a16:creationId xmlns:a16="http://schemas.microsoft.com/office/drawing/2014/main" id="{87ACFF06-CE0D-4580-BF34-A0CB3C679AAA}"/>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96">
              <a:extLst>
                <a:ext uri="{FF2B5EF4-FFF2-40B4-BE49-F238E27FC236}">
                  <a16:creationId xmlns:a16="http://schemas.microsoft.com/office/drawing/2014/main" id="{1728A9BF-A319-47A7-A4BB-CDB6A14AE36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97">
              <a:extLst>
                <a:ext uri="{FF2B5EF4-FFF2-40B4-BE49-F238E27FC236}">
                  <a16:creationId xmlns:a16="http://schemas.microsoft.com/office/drawing/2014/main" id="{1314F4C4-1043-464A-B3CA-2EA623C1E9E6}"/>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98">
              <a:extLst>
                <a:ext uri="{FF2B5EF4-FFF2-40B4-BE49-F238E27FC236}">
                  <a16:creationId xmlns:a16="http://schemas.microsoft.com/office/drawing/2014/main" id="{8D4FE9D0-BF6D-4258-88F0-DA9DDF8054D8}"/>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99">
              <a:extLst>
                <a:ext uri="{FF2B5EF4-FFF2-40B4-BE49-F238E27FC236}">
                  <a16:creationId xmlns:a16="http://schemas.microsoft.com/office/drawing/2014/main" id="{AB4ADC6B-6EA9-4305-BC75-FA3A6643FE15}"/>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100">
              <a:extLst>
                <a:ext uri="{FF2B5EF4-FFF2-40B4-BE49-F238E27FC236}">
                  <a16:creationId xmlns:a16="http://schemas.microsoft.com/office/drawing/2014/main" id="{F6053E2B-B723-4C17-9234-E864C7F15C0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101">
              <a:extLst>
                <a:ext uri="{FF2B5EF4-FFF2-40B4-BE49-F238E27FC236}">
                  <a16:creationId xmlns:a16="http://schemas.microsoft.com/office/drawing/2014/main" id="{6B616976-427D-425B-9C48-0C8D5B78370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102">
              <a:extLst>
                <a:ext uri="{FF2B5EF4-FFF2-40B4-BE49-F238E27FC236}">
                  <a16:creationId xmlns:a16="http://schemas.microsoft.com/office/drawing/2014/main" id="{9ED595C2-C22F-4233-B1FB-67EFC2DDC789}"/>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103">
              <a:extLst>
                <a:ext uri="{FF2B5EF4-FFF2-40B4-BE49-F238E27FC236}">
                  <a16:creationId xmlns:a16="http://schemas.microsoft.com/office/drawing/2014/main" id="{896CDDA5-B01B-4FF8-8902-82EA3B53842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104">
              <a:extLst>
                <a:ext uri="{FF2B5EF4-FFF2-40B4-BE49-F238E27FC236}">
                  <a16:creationId xmlns:a16="http://schemas.microsoft.com/office/drawing/2014/main" id="{410E7168-086A-4617-8D0C-EC80A44CB64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105">
              <a:extLst>
                <a:ext uri="{FF2B5EF4-FFF2-40B4-BE49-F238E27FC236}">
                  <a16:creationId xmlns:a16="http://schemas.microsoft.com/office/drawing/2014/main" id="{61CBC3A7-A57E-43F5-BA9F-48761211635B}"/>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Freeform 107">
              <a:extLst>
                <a:ext uri="{FF2B5EF4-FFF2-40B4-BE49-F238E27FC236}">
                  <a16:creationId xmlns:a16="http://schemas.microsoft.com/office/drawing/2014/main" id="{145F93B6-2DD6-44A6-88BD-04F145D2D4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138">
              <a:extLst>
                <a:ext uri="{FF2B5EF4-FFF2-40B4-BE49-F238E27FC236}">
                  <a16:creationId xmlns:a16="http://schemas.microsoft.com/office/drawing/2014/main" id="{D05BFC7C-9232-4144-9C82-26E1F9A8010B}"/>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139">
              <a:extLst>
                <a:ext uri="{FF2B5EF4-FFF2-40B4-BE49-F238E27FC236}">
                  <a16:creationId xmlns:a16="http://schemas.microsoft.com/office/drawing/2014/main" id="{B90AC23E-0674-4435-A225-57FCAA3BC582}"/>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5" name="Audio 4">
            <a:hlinkClick r:id="" action="ppaction://media"/>
            <a:extLst>
              <a:ext uri="{FF2B5EF4-FFF2-40B4-BE49-F238E27FC236}">
                <a16:creationId xmlns:a16="http://schemas.microsoft.com/office/drawing/2014/main" id="{1557FFB1-393D-4210-8719-02882A5D37D8}"/>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317340" y="6096000"/>
            <a:ext cx="722260"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599BB37D-0085-41EB-9C21-C0D53E0DB756}"/>
              </a:ext>
            </a:extLst>
          </p:cNvPr>
          <p:cNvSpPr/>
          <p:nvPr>
            <p:custDataLst>
              <p:tags r:id="rId7"/>
            </p:custDataLst>
          </p:nvPr>
        </p:nvSpPr>
        <p:spPr>
          <a:xfrm>
            <a:off x="282222" y="5241770"/>
            <a:ext cx="1121778"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2" name="Action Button: Go Forward or Next 81">
            <a:hlinkClick r:id="" action="ppaction://hlinkshowjump?jump=nextslide" highlightClick="1"/>
            <a:extLst>
              <a:ext uri="{FF2B5EF4-FFF2-40B4-BE49-F238E27FC236}">
                <a16:creationId xmlns:a16="http://schemas.microsoft.com/office/drawing/2014/main" id="{C8C07865-3C20-4528-B054-2E14ECB28008}"/>
              </a:ext>
            </a:extLst>
          </p:cNvPr>
          <p:cNvSpPr/>
          <p:nvPr>
            <p:custDataLst>
              <p:tags r:id="rId8"/>
            </p:custDataLst>
          </p:nvPr>
        </p:nvSpPr>
        <p:spPr>
          <a:xfrm>
            <a:off x="10614221" y="5241770"/>
            <a:ext cx="1120579"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Suivante</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2783"/>
    </mc:Choice>
    <mc:Fallback xmlns="">
      <p:transition spd="slow" advTm="1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1"/>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FR" noProof="1"/>
              <a:t>26</a:t>
            </a:r>
          </a:p>
        </p:txBody>
      </p:sp>
      <p:sp>
        <p:nvSpPr>
          <p:cNvPr id="4" name="Rectangle 3"/>
          <p:cNvSpPr/>
          <p:nvPr>
            <p:custDataLst>
              <p:tags r:id="rId3"/>
            </p:custDataLst>
          </p:nvPr>
        </p:nvSpPr>
        <p:spPr>
          <a:xfrm>
            <a:off x="3821132" y="2951946"/>
            <a:ext cx="6012873"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pouvez maintenant passer aux autres modules.</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sp>
        <p:nvSpPr>
          <p:cNvPr id="5" name="Rectangle 4"/>
          <p:cNvSpPr/>
          <p:nvPr>
            <p:custDataLst>
              <p:tags r:id="rId4"/>
            </p:custDataLst>
          </p:nvPr>
        </p:nvSpPr>
        <p:spPr>
          <a:xfrm>
            <a:off x="4198568" y="1685824"/>
            <a:ext cx="6309351"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avez terminé avec succès le module 1.</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89C29A35-0902-40F4-99DA-5FEAEAAE8682}"/>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AE3D37E-A994-421D-9AF9-234D51399DB5}"/>
              </a:ext>
            </a:extLst>
          </p:cNvPr>
          <p:cNvSpPr/>
          <p:nvPr>
            <p:custDataLst>
              <p:tags r:id="rId8"/>
            </p:custDataLst>
          </p:nvPr>
        </p:nvSpPr>
        <p:spPr>
          <a:xfrm>
            <a:off x="457199" y="5241770"/>
            <a:ext cx="1055511"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noProof="1">
                <a:solidFill>
                  <a:schemeClr val="tx2"/>
                </a:solidFill>
              </a:rPr>
              <a:t>Préc.</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741"/>
    </mc:Choice>
    <mc:Fallback xmlns="">
      <p:transition spd="slow" advTm="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118334" y="1383451"/>
            <a:ext cx="6641900" cy="1124345"/>
          </a:xfrm>
        </p:spPr>
        <p:txBody>
          <a:bodyPr/>
          <a:lstStyle/>
          <a:p>
            <a:r>
              <a:rPr lang="fr-CA" noProof="1"/>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118471" y="2507796"/>
            <a:ext cx="6641626" cy="590155"/>
          </a:xfrm>
        </p:spPr>
        <p:txBody>
          <a:bodyPr>
            <a:normAutofit fontScale="92500" lnSpcReduction="20000"/>
          </a:bodyPr>
          <a:lstStyle/>
          <a:p>
            <a:r>
              <a:rPr lang="fr-CA" noProof="1"/>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192048" y="3138699"/>
            <a:ext cx="5999952" cy="2428351"/>
          </a:xfrm>
        </p:spPr>
        <p:txBody>
          <a:bodyPr>
            <a:normAutofit/>
          </a:bodyPr>
          <a:lstStyle/>
          <a:p>
            <a:pPr marL="548640" indent="-457200">
              <a:spcBef>
                <a:spcPts val="600"/>
              </a:spcBef>
              <a:spcAft>
                <a:spcPts val="600"/>
              </a:spcAft>
              <a:buFont typeface="Roboto" panose="02000000000000000000" pitchFamily="2" charset="0"/>
              <a:buChar char="›"/>
            </a:pPr>
            <a:r>
              <a:rPr lang="fr-CA" sz="2400" b="1" noProof="1">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noProof="1">
              <a:latin typeface="Roboto" panose="02000000000000000000" pitchFamily="2" charset="0"/>
              <a:ea typeface="Roboto" panose="02000000000000000000" pitchFamily="2" charset="0"/>
            </a:endParaRPr>
          </a:p>
          <a:p>
            <a:pPr marL="91440" indent="0">
              <a:spcBef>
                <a:spcPts val="600"/>
              </a:spcBef>
              <a:spcAft>
                <a:spcPts val="600"/>
              </a:spcAft>
              <a:buNone/>
            </a:pPr>
            <a:endParaRPr lang="fr-CA" noProof="1">
              <a:latin typeface="Roboto" panose="02000000000000000000" pitchFamily="2" charset="0"/>
              <a:ea typeface="Roboto" panose="02000000000000000000" pitchFamily="2" charset="0"/>
            </a:endParaRPr>
          </a:p>
          <a:p>
            <a:pPr marL="0" indent="0">
              <a:buNone/>
            </a:pPr>
            <a:endParaRPr lang="fr-CA" noProof="1"/>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3</a:t>
            </a:r>
          </a:p>
        </p:txBody>
      </p:sp>
      <p:pic>
        <p:nvPicPr>
          <p:cNvPr id="5" name="Audio 4">
            <a:hlinkClick r:id="" action="ppaction://media"/>
            <a:extLst>
              <a:ext uri="{FF2B5EF4-FFF2-40B4-BE49-F238E27FC236}">
                <a16:creationId xmlns:a16="http://schemas.microsoft.com/office/drawing/2014/main" id="{AD4A85E8-CFEE-427D-A5A3-3A508C0036DC}"/>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6A0C107-9A51-4E10-9A16-02B214C0ADAA}"/>
              </a:ext>
            </a:extLst>
          </p:cNvPr>
          <p:cNvSpPr/>
          <p:nvPr>
            <p:custDataLst>
              <p:tags r:id="rId10"/>
            </p:custDataLst>
          </p:nvPr>
        </p:nvSpPr>
        <p:spPr>
          <a:xfrm>
            <a:off x="6312454" y="5378701"/>
            <a:ext cx="1082305" cy="1044000"/>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981A806F-1D49-4482-B280-DEFB66C284E9}"/>
              </a:ext>
            </a:extLst>
          </p:cNvPr>
          <p:cNvSpPr/>
          <p:nvPr>
            <p:custDataLst>
              <p:tags r:id="rId11"/>
            </p:custDataLst>
          </p:nvPr>
        </p:nvSpPr>
        <p:spPr>
          <a:xfrm>
            <a:off x="10840552" y="538028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722098795"/>
      </p:ext>
    </p:extLst>
  </p:cSld>
  <p:clrMapOvr>
    <a:masterClrMapping/>
  </p:clrMapOvr>
  <mc:AlternateContent xmlns:mc="http://schemas.openxmlformats.org/markup-compatibility/2006" xmlns:p14="http://schemas.microsoft.com/office/powerpoint/2010/main">
    <mc:Choice Requires="p14">
      <p:transition spd="slow" p14:dur="2000" advTm="26184"/>
    </mc:Choice>
    <mc:Fallback xmlns="">
      <p:transition spd="slow" advTm="2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1"/>
            </p:custDataLst>
          </p:nvPr>
        </p:nvSpPr>
        <p:spPr>
          <a:xfrm>
            <a:off x="432000" y="1063417"/>
            <a:ext cx="6209258" cy="4604696"/>
          </a:xfrm>
        </p:spPr>
        <p:txBody>
          <a:bodyPr>
            <a:normAutofit/>
          </a:bodyPr>
          <a:lstStyle/>
          <a:p>
            <a:pPr marL="0" indent="0">
              <a:buNone/>
            </a:pPr>
            <a:r>
              <a:rPr lang="fr-CA" sz="2800" noProof="1"/>
              <a:t> </a:t>
            </a:r>
          </a:p>
          <a:p>
            <a:r>
              <a:rPr lang="fr-CA" sz="1900" spc="20" noProof="1">
                <a:solidFill>
                  <a:srgbClr val="000000"/>
                </a:solidFill>
              </a:rPr>
              <a:t>Qu’est-ce qu’un comité d’audit? </a:t>
            </a:r>
          </a:p>
          <a:p>
            <a:r>
              <a:rPr lang="fr-CA" sz="1900" noProof="1"/>
              <a:t>Importance</a:t>
            </a:r>
          </a:p>
          <a:p>
            <a:pPr marL="91440" algn="just">
              <a:lnSpc>
                <a:spcPct val="150000"/>
              </a:lnSpc>
              <a:spcBef>
                <a:spcPts val="600"/>
              </a:spcBef>
              <a:spcAft>
                <a:spcPts val="600"/>
              </a:spcAft>
            </a:pPr>
            <a:r>
              <a:rPr lang="fr-CA" sz="1900" spc="20" noProof="1">
                <a:solidFill>
                  <a:srgbClr val="000000"/>
                </a:solidFill>
              </a:rPr>
              <a:t>Mandat/politique</a:t>
            </a:r>
          </a:p>
          <a:p>
            <a:pPr marL="91440" algn="just">
              <a:lnSpc>
                <a:spcPct val="150000"/>
              </a:lnSpc>
              <a:spcBef>
                <a:spcPts val="600"/>
              </a:spcBef>
              <a:spcAft>
                <a:spcPts val="600"/>
              </a:spcAft>
            </a:pPr>
            <a:r>
              <a:rPr lang="fr-CA" sz="1900" spc="20" noProof="1">
                <a:solidFill>
                  <a:srgbClr val="000000"/>
                </a:solidFill>
              </a:rPr>
              <a:t>Composition </a:t>
            </a:r>
          </a:p>
          <a:p>
            <a:pPr marL="91440" algn="just">
              <a:lnSpc>
                <a:spcPct val="150000"/>
              </a:lnSpc>
              <a:spcBef>
                <a:spcPts val="600"/>
              </a:spcBef>
              <a:spcAft>
                <a:spcPts val="600"/>
              </a:spcAft>
            </a:pPr>
            <a:r>
              <a:rPr lang="fr-CA" sz="1900" spc="20" noProof="1">
                <a:solidFill>
                  <a:srgbClr val="000000"/>
                </a:solidFill>
              </a:rPr>
              <a:t>Exigences en matière de réunions</a:t>
            </a:r>
          </a:p>
          <a:p>
            <a:pPr marL="91440" algn="just">
              <a:lnSpc>
                <a:spcPct val="150000"/>
              </a:lnSpc>
              <a:spcBef>
                <a:spcPts val="600"/>
              </a:spcBef>
              <a:spcAft>
                <a:spcPts val="600"/>
              </a:spcAft>
            </a:pPr>
            <a:r>
              <a:rPr lang="fr-CA" sz="1900" spc="20" noProof="1">
                <a:solidFill>
                  <a:srgbClr val="000000"/>
                </a:solidFill>
              </a:rPr>
              <a:t>Responsabilités globales</a:t>
            </a:r>
          </a:p>
          <a:p>
            <a:pPr marL="548640" lvl="1">
              <a:lnSpc>
                <a:spcPct val="150000"/>
              </a:lnSpc>
              <a:spcBef>
                <a:spcPts val="600"/>
              </a:spcBef>
              <a:spcAft>
                <a:spcPts val="600"/>
              </a:spcAft>
              <a:buFont typeface="Arial" panose="020B0604020202020204" pitchFamily="34" charset="0"/>
              <a:buChar char="•"/>
            </a:pPr>
            <a:endParaRPr lang="fr-CA" noProof="1"/>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custDataLst>
              <p:tags r:id="rId2"/>
            </p:custDataLst>
          </p:nvPr>
        </p:nvPicPr>
        <p:blipFill>
          <a:blip r:embed="rId15" cstate="screen">
            <a:extLst>
              <a:ext uri="{28A0092B-C50C-407E-A947-70E740481C1C}">
                <a14:useLocalDpi xmlns:a14="http://schemas.microsoft.com/office/drawing/2010/main"/>
              </a:ext>
            </a:extLst>
          </a:blip>
          <a:srcRect/>
          <a:stretch>
            <a:fillRect/>
          </a:stretch>
        </p:blipFill>
        <p:spPr>
          <a:xfrm>
            <a:off x="6030685" y="0"/>
            <a:ext cx="6917331" cy="6310809"/>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3"/>
            </p:custDataLst>
          </p:nvPr>
        </p:nvSpPr>
        <p:spPr>
          <a:xfrm>
            <a:off x="9348588" y="3688075"/>
            <a:ext cx="273630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4"/>
            </p:custDataLst>
          </p:nvPr>
        </p:nvSpPr>
        <p:spPr>
          <a:xfrm>
            <a:off x="7111799" y="3802899"/>
            <a:ext cx="5407579" cy="985000"/>
          </a:xfrm>
        </p:spPr>
        <p:txBody>
          <a:bodyPr/>
          <a:lstStyle/>
          <a:p>
            <a:r>
              <a:rPr lang="fr-CA" sz="3600" noProof="1"/>
              <a:t>Module 1</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5"/>
            </p:custDataLst>
          </p:nvPr>
        </p:nvSpPr>
        <p:spPr>
          <a:xfrm>
            <a:off x="7111799" y="4787900"/>
            <a:ext cx="5407579" cy="1162800"/>
          </a:xfrm>
        </p:spPr>
        <p:txBody>
          <a:bodyPr>
            <a:normAutofit/>
          </a:bodyPr>
          <a:lstStyle/>
          <a:p>
            <a:r>
              <a:rPr lang="fr-CA" sz="1700" noProof="1"/>
              <a:t>Qu’est-ce qu’un comité d’audit? À quoi sert-il?</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xfrm>
            <a:off x="10715509" y="295729"/>
            <a:ext cx="951132" cy="767687"/>
          </a:xfrm>
          <a:solidFill>
            <a:schemeClr val="tx1">
              <a:lumMod val="95000"/>
              <a:lumOff val="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4</a:t>
            </a:r>
          </a:p>
        </p:txBody>
      </p:sp>
      <p:pic>
        <p:nvPicPr>
          <p:cNvPr id="8" name="Picture 7">
            <a:extLst>
              <a:ext uri="{FF2B5EF4-FFF2-40B4-BE49-F238E27FC236}">
                <a16:creationId xmlns:a16="http://schemas.microsoft.com/office/drawing/2014/main" id="{5F05DB9D-8EAD-41E0-9810-15D33AD3B5C5}"/>
              </a:ext>
            </a:extLst>
          </p:cNvPr>
          <p:cNvPicPr>
            <a:picLocks noChangeAspect="1"/>
          </p:cNvPicPr>
          <p:nvPr>
            <p:custDataLst>
              <p:tags r:id="rId7"/>
            </p:custDataLst>
          </p:nvPr>
        </p:nvPicPr>
        <p:blipFill>
          <a:blip r:embed="rId16"/>
          <a:stretch>
            <a:fillRect/>
          </a:stretch>
        </p:blipFill>
        <p:spPr>
          <a:xfrm>
            <a:off x="6096000" y="679572"/>
            <a:ext cx="5174174" cy="17952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Audio 6">
            <a:hlinkClick r:id="" action="ppaction://media"/>
            <a:extLst>
              <a:ext uri="{FF2B5EF4-FFF2-40B4-BE49-F238E27FC236}">
                <a16:creationId xmlns:a16="http://schemas.microsoft.com/office/drawing/2014/main" id="{566E7DD1-2AC3-4086-9F54-07FE0F216D68}"/>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7"/>
          <a:stretch>
            <a:fillRect/>
          </a:stretch>
        </p:blipFill>
        <p:spPr>
          <a:xfrm>
            <a:off x="11429999" y="6096000"/>
            <a:ext cx="691733"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A00A03D8-3681-49FA-86FC-CB9209BCB344}"/>
              </a:ext>
            </a:extLst>
          </p:cNvPr>
          <p:cNvSpPr/>
          <p:nvPr>
            <p:custDataLst>
              <p:tags r:id="rId11"/>
            </p:custDataLst>
          </p:nvPr>
        </p:nvSpPr>
        <p:spPr>
          <a:xfrm>
            <a:off x="449634" y="5479935"/>
            <a:ext cx="1074365"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D6D085BB-0CEB-4C96-8814-E4D62C4777DF}"/>
              </a:ext>
            </a:extLst>
          </p:cNvPr>
          <p:cNvSpPr/>
          <p:nvPr>
            <p:custDataLst>
              <p:tags r:id="rId12"/>
            </p:custDataLst>
          </p:nvPr>
        </p:nvSpPr>
        <p:spPr>
          <a:xfrm>
            <a:off x="4958211" y="5479935"/>
            <a:ext cx="1073217"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370348087"/>
      </p:ext>
    </p:extLst>
  </p:cSld>
  <p:clrMapOvr>
    <a:masterClrMapping/>
  </p:clrMapOvr>
  <mc:AlternateContent xmlns:mc="http://schemas.openxmlformats.org/markup-compatibility/2006" xmlns:p14="http://schemas.microsoft.com/office/powerpoint/2010/main">
    <mc:Choice Requires="p14">
      <p:transition spd="slow" p14:dur="2000" advTm="26135"/>
    </mc:Choice>
    <mc:Fallback xmlns="">
      <p:transition spd="slow" advTm="2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noProof="1"/>
              <a:t>Comité consultatif</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r>
              <a:rPr lang="fr-CA" sz="2800" spc="20" noProof="1">
                <a:solidFill>
                  <a:srgbClr val="000000"/>
                </a:solidFill>
                <a:latin typeface="Calibri" panose="020F0502020204030204" pitchFamily="34" charset="0"/>
              </a:rPr>
              <a:t> </a:t>
            </a:r>
            <a:r>
              <a:rPr lang="fr-CA" sz="2800" spc="20" noProof="1">
                <a:solidFill>
                  <a:srgbClr val="000000"/>
                </a:solidFill>
                <a:latin typeface="+mj-lt"/>
              </a:rPr>
              <a:t>Comité du conseil</a:t>
            </a:r>
          </a:p>
          <a:p>
            <a:pPr marL="91440" algn="just">
              <a:lnSpc>
                <a:spcPct val="150000"/>
              </a:lnSpc>
              <a:spcBef>
                <a:spcPts val="600"/>
              </a:spcBef>
              <a:spcAft>
                <a:spcPts val="600"/>
              </a:spcAft>
            </a:pPr>
            <a:endParaRPr lang="fr-CA" sz="2800" spc="20" noProof="1">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278976" y="2774487"/>
            <a:ext cx="4904770" cy="3066661"/>
          </a:xfrm>
        </p:spPr>
        <p:txBody>
          <a:bodyPr>
            <a:normAutofit fontScale="47500" lnSpcReduction="20000"/>
          </a:bodyPr>
          <a:lstStyle/>
          <a:p>
            <a:pPr marL="262890" lvl="1" indent="0">
              <a:lnSpc>
                <a:spcPct val="150000"/>
              </a:lnSpc>
              <a:spcBef>
                <a:spcPts val="600"/>
              </a:spcBef>
              <a:spcAft>
                <a:spcPts val="600"/>
              </a:spcAft>
              <a:buNone/>
            </a:pPr>
            <a:r>
              <a:rPr lang="fr-CA" sz="4500" spc="20" noProof="1">
                <a:solidFill>
                  <a:srgbClr val="000000"/>
                </a:solidFill>
              </a:rPr>
              <a:t>Aide le conseil municipal à :</a:t>
            </a:r>
          </a:p>
          <a:p>
            <a:pPr marL="720090" lvl="1" indent="-457200">
              <a:lnSpc>
                <a:spcPct val="150000"/>
              </a:lnSpc>
              <a:spcBef>
                <a:spcPts val="600"/>
              </a:spcBef>
              <a:spcAft>
                <a:spcPts val="600"/>
              </a:spcAft>
              <a:buFont typeface="Calibri" panose="020F0502020204030204" pitchFamily="34" charset="0"/>
              <a:buChar char="›"/>
            </a:pPr>
            <a:r>
              <a:rPr lang="fr-CA" sz="3200" spc="20" noProof="1">
                <a:solidFill>
                  <a:srgbClr val="000000"/>
                </a:solidFill>
              </a:rPr>
              <a:t>assurer la qualité et l’intégrité de l’information financière;</a:t>
            </a:r>
          </a:p>
          <a:p>
            <a:pPr marL="720090" lvl="1" indent="-457200">
              <a:lnSpc>
                <a:spcPct val="150000"/>
              </a:lnSpc>
              <a:spcBef>
                <a:spcPts val="600"/>
              </a:spcBef>
              <a:spcAft>
                <a:spcPts val="600"/>
              </a:spcAft>
              <a:buFont typeface="Calibri" panose="020F0502020204030204" pitchFamily="34" charset="0"/>
              <a:buChar char="›"/>
            </a:pPr>
            <a:r>
              <a:rPr lang="fr-CA" sz="3200" spc="20" noProof="1">
                <a:solidFill>
                  <a:srgbClr val="000000"/>
                </a:solidFill>
              </a:rPr>
              <a:t>veiller à ce que des systèmes et contrôles appropriés soient en place pour l’enregistrement des transactions et la protection des actifs.</a:t>
            </a:r>
            <a:endParaRPr lang="fr-CA" sz="3200" noProof="1"/>
          </a:p>
          <a:p>
            <a:endParaRPr lang="fr-CA"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5</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cstate="screen">
            <a:extLst>
              <a:ext uri="{28A0092B-C50C-407E-A947-70E740481C1C}">
                <a14:useLocalDpi xmlns:a14="http://schemas.microsoft.com/office/drawing/2010/main"/>
              </a:ext>
            </a:extLst>
          </a:blip>
          <a:srcRect/>
          <a:stretch/>
        </p:blipFill>
        <p:spPr/>
      </p:pic>
      <p:pic>
        <p:nvPicPr>
          <p:cNvPr id="2" name="Audio 1">
            <a:hlinkClick r:id="" action="ppaction://media"/>
            <a:extLst>
              <a:ext uri="{FF2B5EF4-FFF2-40B4-BE49-F238E27FC236}">
                <a16:creationId xmlns:a16="http://schemas.microsoft.com/office/drawing/2014/main" id="{2BE7CD06-746A-4717-943F-8551C901F6DE}"/>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80E9F1D-E871-414D-96C2-B3C737E6CF3A}"/>
              </a:ext>
            </a:extLst>
          </p:cNvPr>
          <p:cNvSpPr/>
          <p:nvPr>
            <p:custDataLst>
              <p:tags r:id="rId9"/>
            </p:custDataLst>
          </p:nvPr>
        </p:nvSpPr>
        <p:spPr>
          <a:xfrm>
            <a:off x="449635" y="5479935"/>
            <a:ext cx="1063076"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7FED9FFD-C808-40E7-BA80-B86C20DCE431}"/>
              </a:ext>
            </a:extLst>
          </p:cNvPr>
          <p:cNvSpPr/>
          <p:nvPr>
            <p:custDataLst>
              <p:tags r:id="rId10"/>
            </p:custDataLst>
          </p:nvPr>
        </p:nvSpPr>
        <p:spPr>
          <a:xfrm>
            <a:off x="4994535" y="5479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122728967"/>
      </p:ext>
    </p:extLst>
  </p:cSld>
  <p:clrMapOvr>
    <a:masterClrMapping/>
  </p:clrMapOvr>
  <mc:AlternateContent xmlns:mc="http://schemas.openxmlformats.org/markup-compatibility/2006" xmlns:p14="http://schemas.microsoft.com/office/powerpoint/2010/main">
    <mc:Choice Requires="p14">
      <p:transition spd="slow" p14:dur="2000" advTm="16737"/>
    </mc:Choice>
    <mc:Fallback xmlns="">
      <p:transition spd="slow" advTm="1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a:xfrm>
            <a:off x="10715509" y="295729"/>
            <a:ext cx="964423"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6</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7" name="Rectangle 6"/>
          <p:cNvSpPr/>
          <p:nvPr>
            <p:custDataLst>
              <p:tags r:id="rId3"/>
            </p:custDataLst>
          </p:nvPr>
        </p:nvSpPr>
        <p:spPr>
          <a:xfrm>
            <a:off x="4158978" y="1052237"/>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Définit le but et le rôle du comité</a:t>
            </a:r>
          </a:p>
        </p:txBody>
      </p:sp>
      <p:sp>
        <p:nvSpPr>
          <p:cNvPr id="10" name="Rectangle 9">
            <a:extLst>
              <a:ext uri="{FF2B5EF4-FFF2-40B4-BE49-F238E27FC236}">
                <a16:creationId xmlns:a16="http://schemas.microsoft.com/office/drawing/2014/main" id="{BCAE2FE5-EFC5-494D-AD5A-C68F7DABD1A8}"/>
              </a:ext>
            </a:extLst>
          </p:cNvPr>
          <p:cNvSpPr/>
          <p:nvPr>
            <p:custDataLst>
              <p:tags r:id="rId4"/>
            </p:custDataLst>
          </p:nvPr>
        </p:nvSpPr>
        <p:spPr>
          <a:xfrm>
            <a:off x="4209434" y="1642229"/>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Décrit la composition du comité</a:t>
            </a:r>
          </a:p>
        </p:txBody>
      </p:sp>
      <p:sp>
        <p:nvSpPr>
          <p:cNvPr id="11" name="Rectangle 10">
            <a:extLst>
              <a:ext uri="{FF2B5EF4-FFF2-40B4-BE49-F238E27FC236}">
                <a16:creationId xmlns:a16="http://schemas.microsoft.com/office/drawing/2014/main" id="{D3E8AFED-8F14-4B27-ACA5-EFA3B8568793}"/>
              </a:ext>
            </a:extLst>
          </p:cNvPr>
          <p:cNvSpPr/>
          <p:nvPr>
            <p:custDataLst>
              <p:tags r:id="rId5"/>
            </p:custDataLst>
          </p:nvPr>
        </p:nvSpPr>
        <p:spPr>
          <a:xfrm>
            <a:off x="4158979" y="2232221"/>
            <a:ext cx="7780905"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ea typeface="Roboto" panose="02000000000000000000" pitchFamily="2" charset="0"/>
              </a:rPr>
              <a:t>Établit </a:t>
            </a: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les mandats des membres indépendants</a:t>
            </a:r>
          </a:p>
        </p:txBody>
      </p:sp>
      <p:sp>
        <p:nvSpPr>
          <p:cNvPr id="12" name="Rectangle 11">
            <a:extLst>
              <a:ext uri="{FF2B5EF4-FFF2-40B4-BE49-F238E27FC236}">
                <a16:creationId xmlns:a16="http://schemas.microsoft.com/office/drawing/2014/main" id="{6CF99BB8-0193-4FEB-9CB4-D6151F836D1B}"/>
              </a:ext>
            </a:extLst>
          </p:cNvPr>
          <p:cNvSpPr/>
          <p:nvPr>
            <p:custDataLst>
              <p:tags r:id="rId6"/>
            </p:custDataLst>
          </p:nvPr>
        </p:nvSpPr>
        <p:spPr>
          <a:xfrm>
            <a:off x="4158977" y="3172182"/>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Établit les exigences relatives aux réunions et le quorum </a:t>
            </a:r>
          </a:p>
        </p:txBody>
      </p:sp>
      <p:sp>
        <p:nvSpPr>
          <p:cNvPr id="14" name="Rectangle 13">
            <a:extLst>
              <a:ext uri="{FF2B5EF4-FFF2-40B4-BE49-F238E27FC236}">
                <a16:creationId xmlns:a16="http://schemas.microsoft.com/office/drawing/2014/main" id="{56ECEEEA-AF40-47DE-97C4-ADD6B02DA846}"/>
              </a:ext>
            </a:extLst>
          </p:cNvPr>
          <p:cNvSpPr/>
          <p:nvPr>
            <p:custDataLst>
              <p:tags r:id="rId7"/>
            </p:custDataLst>
          </p:nvPr>
        </p:nvSpPr>
        <p:spPr>
          <a:xfrm>
            <a:off x="4158977" y="4874994"/>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ea typeface="Roboto" panose="02000000000000000000" pitchFamily="2" charset="0"/>
              </a:rPr>
              <a:t>Précise la formation requise</a:t>
            </a:r>
            <a:endParaRPr kumimoji="0" lang="fr-CA" b="0" i="0" u="none" strike="noStrike" kern="1200" cap="none" spc="20" normalizeH="0" baseline="0" noProof="1">
              <a:ln>
                <a:noFill/>
              </a:ln>
              <a:solidFill>
                <a:srgbClr val="000000"/>
              </a:solidFill>
              <a:effectLst/>
              <a:uLnTx/>
              <a:uFillTx/>
              <a:ea typeface="Roboto" panose="02000000000000000000" pitchFamily="2" charset="0"/>
              <a:cs typeface="+mn-cs"/>
            </a:endParaRPr>
          </a:p>
        </p:txBody>
      </p:sp>
      <p:sp>
        <p:nvSpPr>
          <p:cNvPr id="15" name="Rectangle 14">
            <a:extLst>
              <a:ext uri="{FF2B5EF4-FFF2-40B4-BE49-F238E27FC236}">
                <a16:creationId xmlns:a16="http://schemas.microsoft.com/office/drawing/2014/main" id="{FE675C82-2FB5-440C-913A-AA44C04FF791}"/>
              </a:ext>
            </a:extLst>
          </p:cNvPr>
          <p:cNvSpPr/>
          <p:nvPr>
            <p:custDataLst>
              <p:tags r:id="rId8"/>
            </p:custDataLst>
          </p:nvPr>
        </p:nvSpPr>
        <p:spPr>
          <a:xfrm>
            <a:off x="4209433" y="5484594"/>
            <a:ext cx="6664307" cy="870688"/>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Décrit les exigences relatives à la communication de l’information </a:t>
            </a:r>
          </a:p>
        </p:txBody>
      </p:sp>
      <p:sp>
        <p:nvSpPr>
          <p:cNvPr id="16" name="Rectangle 15">
            <a:extLst>
              <a:ext uri="{FF2B5EF4-FFF2-40B4-BE49-F238E27FC236}">
                <a16:creationId xmlns:a16="http://schemas.microsoft.com/office/drawing/2014/main" id="{5EA600A3-AC20-4E99-A8F5-87D96E73F0F0}"/>
              </a:ext>
            </a:extLst>
          </p:cNvPr>
          <p:cNvSpPr/>
          <p:nvPr>
            <p:custDataLst>
              <p:tags r:id="rId9"/>
            </p:custDataLst>
          </p:nvPr>
        </p:nvSpPr>
        <p:spPr>
          <a:xfrm>
            <a:off x="4253229" y="3799106"/>
            <a:ext cx="7878170" cy="870688"/>
          </a:xfrm>
          <a:prstGeom prst="rect">
            <a:avLst/>
          </a:prstGeom>
        </p:spPr>
        <p:txBody>
          <a:bodyPr wrap="square">
            <a:spAutoFit/>
          </a:bodyPr>
          <a:lstStyle/>
          <a:p>
            <a:pPr marL="34290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Exige un mandat ou des modalités de mission pour chaque audit ou mission d’audit spéciale</a:t>
            </a:r>
          </a:p>
        </p:txBody>
      </p:sp>
      <p:pic>
        <p:nvPicPr>
          <p:cNvPr id="3" name="Picture 2">
            <a:extLst>
              <a:ext uri="{FF2B5EF4-FFF2-40B4-BE49-F238E27FC236}">
                <a16:creationId xmlns:a16="http://schemas.microsoft.com/office/drawing/2014/main" id="{4A5D9CEC-4B3A-4639-9C8E-E9B69352E7D4}"/>
              </a:ext>
            </a:extLst>
          </p:cNvPr>
          <p:cNvPicPr>
            <a:picLocks noChangeAspect="1"/>
          </p:cNvPicPr>
          <p:nvPr>
            <p:custDataLst>
              <p:tags r:id="rId10"/>
            </p:custDataLst>
          </p:nvPr>
        </p:nvPicPr>
        <p:blipFill>
          <a:blip r:embed="rId18"/>
          <a:stretch>
            <a:fillRect/>
          </a:stretch>
        </p:blipFill>
        <p:spPr>
          <a:xfrm>
            <a:off x="620563" y="1534353"/>
            <a:ext cx="3332134" cy="1582920"/>
          </a:xfrm>
          <a:prstGeom prst="rect">
            <a:avLst/>
          </a:prstGeom>
        </p:spPr>
      </p:pic>
      <p:pic>
        <p:nvPicPr>
          <p:cNvPr id="9" name="Audio 8">
            <a:hlinkClick r:id="" action="ppaction://media"/>
            <a:extLst>
              <a:ext uri="{FF2B5EF4-FFF2-40B4-BE49-F238E27FC236}">
                <a16:creationId xmlns:a16="http://schemas.microsoft.com/office/drawing/2014/main" id="{98C17403-7DC6-415B-A753-1EEB8A5D539D}"/>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19"/>
          <a:stretch>
            <a:fillRect/>
          </a:stretch>
        </p:blipFill>
        <p:spPr>
          <a:xfrm>
            <a:off x="11429999" y="6096000"/>
            <a:ext cx="701399"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09F382F5-D59C-41CB-8110-3AB24623FAE7}"/>
              </a:ext>
            </a:extLst>
          </p:cNvPr>
          <p:cNvSpPr/>
          <p:nvPr>
            <p:custDataLst>
              <p:tags r:id="rId14"/>
            </p:custDataLst>
          </p:nvPr>
        </p:nvSpPr>
        <p:spPr>
          <a:xfrm>
            <a:off x="457200" y="5241770"/>
            <a:ext cx="1089378"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7" name="Action Button: Go Forward or Next 16">
            <a:hlinkClick r:id="" action="ppaction://hlinkshowjump?jump=nextslide" highlightClick="1"/>
            <a:extLst>
              <a:ext uri="{FF2B5EF4-FFF2-40B4-BE49-F238E27FC236}">
                <a16:creationId xmlns:a16="http://schemas.microsoft.com/office/drawing/2014/main" id="{40FDFE2A-628E-4955-8662-BADFD4D3D1D5}"/>
              </a:ext>
            </a:extLst>
          </p:cNvPr>
          <p:cNvSpPr/>
          <p:nvPr>
            <p:custDataLst>
              <p:tags r:id="rId15"/>
            </p:custDataLst>
          </p:nvPr>
        </p:nvSpPr>
        <p:spPr>
          <a:xfrm>
            <a:off x="10789012" y="5241770"/>
            <a:ext cx="1088214"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3914283838"/>
      </p:ext>
    </p:extLst>
  </p:cSld>
  <p:clrMapOvr>
    <a:masterClrMapping/>
  </p:clrMapOvr>
  <mc:AlternateContent xmlns:mc="http://schemas.openxmlformats.org/markup-compatibility/2006" xmlns:p14="http://schemas.microsoft.com/office/powerpoint/2010/main">
    <mc:Choice Requires="p14">
      <p:transition spd="slow" p14:dur="2000" advTm="50681"/>
    </mc:Choice>
    <mc:Fallback xmlns="">
      <p:transition spd="slow" advTm="5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28FED25-4DDC-4D72-A54E-3E227B420317}"/>
              </a:ext>
            </a:extLst>
          </p:cNvPr>
          <p:cNvSpPr>
            <a:spLocks noGrp="1"/>
          </p:cNvSpPr>
          <p:nvPr>
            <p:ph type="subTitle" idx="1"/>
            <p:custDataLst>
              <p:tags r:id="rId2"/>
            </p:custDataLst>
          </p:nvPr>
        </p:nvSpPr>
        <p:spPr bwMode="gray">
          <a:xfrm>
            <a:off x="7859469" y="3708115"/>
            <a:ext cx="4268363" cy="2419969"/>
          </a:xfrm>
        </p:spPr>
        <p:txBody>
          <a:bodyPr>
            <a:noAutofit/>
          </a:bodyPr>
          <a:lstStyle/>
          <a:p>
            <a:pPr marL="91440" algn="l">
              <a:lnSpc>
                <a:spcPct val="150000"/>
              </a:lnSpc>
              <a:spcBef>
                <a:spcPts val="600"/>
              </a:spcBef>
            </a:pPr>
            <a:r>
              <a:rPr lang="fr-CA" sz="1800" spc="20" noProof="1"/>
              <a:t>Il est recommandé qu’au moins un membre détienne un titre professionnel dans le secteur financier ou une expertise pertinente en gestion financière.</a:t>
            </a:r>
          </a:p>
        </p:txBody>
      </p:sp>
      <p:pic>
        <p:nvPicPr>
          <p:cNvPr id="27" name="Picture Placeholder 26" descr="Teacher">
            <a:extLst>
              <a:ext uri="{FF2B5EF4-FFF2-40B4-BE49-F238E27FC236}">
                <a16:creationId xmlns:a16="http://schemas.microsoft.com/office/drawing/2014/main" id="{EF145220-68FE-4BC3-8DF6-074CABEAC097}"/>
              </a:ext>
            </a:extLst>
          </p:cNvPr>
          <p:cNvPicPr>
            <a:picLocks noGrp="1" noChangeAspect="1"/>
          </p:cNvPicPr>
          <p:nvPr>
            <p:ph type="pic" sz="quarter" idx="45"/>
            <p:custDataLst>
              <p:tags r:id="rId3"/>
            </p:custDataLst>
          </p:nvPr>
        </p:nvPicPr>
        <p:blipFill>
          <a:blip r:embed="rId21" cstate="screen">
            <a:biLevel thresh="25000"/>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p:blipFill>
        <p:spPr>
          <a:xfrm>
            <a:off x="2876202" y="2807208"/>
            <a:ext cx="914400" cy="914400"/>
          </a:xfrm>
        </p:spPr>
      </p:pic>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custDataLst>
              <p:tags r:id="rId4"/>
            </p:custDataLst>
          </p:nvPr>
        </p:nvSpPr>
        <p:spPr>
          <a:xfrm>
            <a:off x="431800" y="4219181"/>
            <a:ext cx="1620000" cy="360000"/>
          </a:xfrm>
        </p:spPr>
        <p:txBody>
          <a:bodyPr>
            <a:normAutofit lnSpcReduction="10000"/>
          </a:bodyPr>
          <a:lstStyle/>
          <a:p>
            <a:r>
              <a:rPr lang="fr-CA" noProof="1"/>
              <a:t>Au moins 3</a:t>
            </a:r>
          </a:p>
        </p:txBody>
      </p:sp>
      <p:sp>
        <p:nvSpPr>
          <p:cNvPr id="7" name="Text Placeholder 6">
            <a:extLst>
              <a:ext uri="{FF2B5EF4-FFF2-40B4-BE49-F238E27FC236}">
                <a16:creationId xmlns:a16="http://schemas.microsoft.com/office/drawing/2014/main" id="{FBE93992-F65E-48D7-971D-FA51E969BEFE}"/>
              </a:ext>
            </a:extLst>
          </p:cNvPr>
          <p:cNvSpPr>
            <a:spLocks noGrp="1"/>
          </p:cNvSpPr>
          <p:nvPr>
            <p:ph type="body" sz="quarter" idx="18"/>
            <p:custDataLst>
              <p:tags r:id="rId5"/>
            </p:custDataLst>
          </p:nvPr>
        </p:nvSpPr>
        <p:spPr>
          <a:xfrm>
            <a:off x="431800" y="4756648"/>
            <a:ext cx="1620000" cy="1029009"/>
          </a:xfrm>
        </p:spPr>
        <p:txBody>
          <a:bodyPr>
            <a:normAutofit/>
          </a:bodyPr>
          <a:lstStyle/>
          <a:p>
            <a:r>
              <a:rPr lang="fr-CA" sz="1200" noProof="1">
                <a:solidFill>
                  <a:schemeClr val="tx1"/>
                </a:solidFill>
                <a:ea typeface="Roboto" panose="02000000000000000000" pitchFamily="2" charset="0"/>
              </a:rPr>
              <a:t>Au moins 2 </a:t>
            </a:r>
            <a:r>
              <a:rPr lang="fr-CA" sz="1200" spc="20" noProof="1">
                <a:solidFill>
                  <a:schemeClr val="tx1"/>
                </a:solidFill>
                <a:ea typeface="Roboto" panose="02000000000000000000" pitchFamily="2" charset="0"/>
              </a:rPr>
              <a:t>membres élus du conseil</a:t>
            </a:r>
          </a:p>
          <a:p>
            <a:r>
              <a:rPr lang="fr-CA" noProof="1"/>
              <a:t> </a:t>
            </a:r>
          </a:p>
          <a:p>
            <a:endParaRPr lang="fr-CA" noProof="1"/>
          </a:p>
        </p:txBody>
      </p:sp>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custDataLst>
              <p:tags r:id="rId6"/>
            </p:custDataLst>
          </p:nvPr>
        </p:nvSpPr>
        <p:spPr>
          <a:xfrm>
            <a:off x="2618018" y="4235829"/>
            <a:ext cx="1959465" cy="360000"/>
          </a:xfrm>
        </p:spPr>
        <p:txBody>
          <a:bodyPr>
            <a:noAutofit/>
          </a:bodyPr>
          <a:lstStyle/>
          <a:p>
            <a:r>
              <a:rPr lang="fr-CA" noProof="1"/>
              <a:t>1 indépendant</a:t>
            </a:r>
          </a:p>
        </p:txBody>
      </p:sp>
      <p:sp>
        <p:nvSpPr>
          <p:cNvPr id="9" name="Text Placeholder 8">
            <a:extLst>
              <a:ext uri="{FF2B5EF4-FFF2-40B4-BE49-F238E27FC236}">
                <a16:creationId xmlns:a16="http://schemas.microsoft.com/office/drawing/2014/main" id="{66810F29-B4A6-4A97-903D-F931D52ACA7F}"/>
              </a:ext>
            </a:extLst>
          </p:cNvPr>
          <p:cNvSpPr>
            <a:spLocks noGrp="1"/>
          </p:cNvSpPr>
          <p:nvPr>
            <p:ph type="body" sz="quarter" idx="34"/>
            <p:custDataLst>
              <p:tags r:id="rId7"/>
            </p:custDataLst>
          </p:nvPr>
        </p:nvSpPr>
        <p:spPr>
          <a:xfrm>
            <a:off x="2562659" y="4756648"/>
            <a:ext cx="2291974" cy="1029009"/>
          </a:xfrm>
        </p:spPr>
        <p:txBody>
          <a:bodyPr>
            <a:normAutofit fontScale="25000" lnSpcReduction="20000"/>
          </a:bodyPr>
          <a:lstStyle/>
          <a:p>
            <a:pPr marL="91440" lvl="1" indent="0">
              <a:lnSpc>
                <a:spcPct val="120000"/>
              </a:lnSpc>
              <a:spcBef>
                <a:spcPts val="0"/>
              </a:spcBef>
              <a:buNone/>
            </a:pPr>
            <a:r>
              <a:rPr lang="fr-CA" sz="4800" spc="20" noProof="1">
                <a:solidFill>
                  <a:schemeClr val="tx1"/>
                </a:solidFill>
                <a:ea typeface="Roboto" panose="02000000000000000000" pitchFamily="2" charset="0"/>
              </a:rPr>
              <a:t>Un membre qui n’est ni un élu du conseil, ni lié au conseil ou aux employés municipaux</a:t>
            </a:r>
          </a:p>
          <a:p>
            <a:r>
              <a:rPr lang="fr-CA" sz="6400" noProof="1">
                <a:solidFill>
                  <a:schemeClr val="tx1"/>
                </a:solidFill>
                <a:latin typeface="Calibri Light" panose="020F0302020204030204" pitchFamily="34" charset="0"/>
              </a:rPr>
              <a:t> </a:t>
            </a:r>
          </a:p>
          <a:p>
            <a:endParaRPr lang="fr-CA" noProof="1"/>
          </a:p>
        </p:txBody>
      </p:sp>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custDataLst>
              <p:tags r:id="rId8"/>
            </p:custDataLst>
          </p:nvPr>
        </p:nvSpPr>
        <p:spPr>
          <a:xfrm>
            <a:off x="4577483" y="4111886"/>
            <a:ext cx="2275761" cy="648415"/>
          </a:xfrm>
        </p:spPr>
        <p:txBody>
          <a:bodyPr>
            <a:noAutofit/>
          </a:bodyPr>
          <a:lstStyle/>
          <a:p>
            <a:r>
              <a:rPr lang="fr-CA" noProof="1"/>
              <a:t>Tous ont une culture financière</a:t>
            </a:r>
          </a:p>
        </p:txBody>
      </p:sp>
      <p:sp>
        <p:nvSpPr>
          <p:cNvPr id="11" name="Text Placeholder 10">
            <a:extLst>
              <a:ext uri="{FF2B5EF4-FFF2-40B4-BE49-F238E27FC236}">
                <a16:creationId xmlns:a16="http://schemas.microsoft.com/office/drawing/2014/main" id="{89256EF6-3CDE-4ADE-8753-BF5040E3C65B}"/>
              </a:ext>
            </a:extLst>
          </p:cNvPr>
          <p:cNvSpPr>
            <a:spLocks noGrp="1"/>
          </p:cNvSpPr>
          <p:nvPr>
            <p:ph type="body" sz="quarter" idx="36"/>
            <p:custDataLst>
              <p:tags r:id="rId9"/>
            </p:custDataLst>
          </p:nvPr>
        </p:nvSpPr>
        <p:spPr>
          <a:xfrm>
            <a:off x="4808221" y="4781562"/>
            <a:ext cx="2156459" cy="1424354"/>
          </a:xfrm>
        </p:spPr>
        <p:txBody>
          <a:bodyPr>
            <a:normAutofit/>
          </a:bodyPr>
          <a:lstStyle/>
          <a:p>
            <a:r>
              <a:rPr lang="fr-CA" sz="1250" spc="20" noProof="1">
                <a:solidFill>
                  <a:srgbClr val="000000"/>
                </a:solidFill>
              </a:rPr>
              <a:t>Peuvent raisonnablement comprendre un jeu d’états financiers et les questions d’ordre financier</a:t>
            </a:r>
          </a:p>
          <a:p>
            <a:endParaRPr lang="fr-CA" sz="1350" noProof="1"/>
          </a:p>
        </p:txBody>
      </p:sp>
      <p:sp>
        <p:nvSpPr>
          <p:cNvPr id="88" name="Slide Number Placeholder 87">
            <a:extLst>
              <a:ext uri="{FF2B5EF4-FFF2-40B4-BE49-F238E27FC236}">
                <a16:creationId xmlns:a16="http://schemas.microsoft.com/office/drawing/2014/main" id="{FAFF03E5-FC39-4375-8BD9-53A0FD781CB7}"/>
              </a:ext>
            </a:extLst>
          </p:cNvPr>
          <p:cNvSpPr>
            <a:spLocks noGrp="1"/>
          </p:cNvSpPr>
          <p:nvPr>
            <p:ph type="sldNum" sz="quarter" idx="50"/>
            <p:custDataLst>
              <p:tags r:id="rId10"/>
            </p:custDataLst>
          </p:nvPr>
        </p:nvSpPr>
        <p:spPr>
          <a:xfrm>
            <a:off x="11101137" y="497305"/>
            <a:ext cx="569338" cy="52938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7</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E7D4F881-6302-4AC7-BDAD-4BC68C883683}"/>
              </a:ext>
            </a:extLst>
          </p:cNvPr>
          <p:cNvSpPr>
            <a:spLocks noGrp="1"/>
          </p:cNvSpPr>
          <p:nvPr>
            <p:ph type="ctrTitle"/>
            <p:custDataLst>
              <p:tags r:id="rId11"/>
            </p:custDataLst>
          </p:nvPr>
        </p:nvSpPr>
        <p:spPr/>
        <p:txBody>
          <a:bodyPr/>
          <a:lstStyle/>
          <a:p>
            <a:r>
              <a:rPr lang="fr-CA" noProof="1"/>
              <a:t>Composition</a:t>
            </a:r>
          </a:p>
        </p:txBody>
      </p:sp>
      <p:pic>
        <p:nvPicPr>
          <p:cNvPr id="15" name="Graphic 14" descr="Universal access">
            <a:extLst>
              <a:ext uri="{FF2B5EF4-FFF2-40B4-BE49-F238E27FC236}">
                <a16:creationId xmlns:a16="http://schemas.microsoft.com/office/drawing/2014/main" id="{D3700DFC-52ED-4799-B097-CD15C2E9AFF7}"/>
              </a:ext>
            </a:extLst>
          </p:cNvPr>
          <p:cNvPicPr>
            <a:picLocks noChangeAspect="1"/>
          </p:cNvPicPr>
          <p:nvPr>
            <p:custDataLst>
              <p:tags r:id="rId12"/>
            </p:custDataLst>
          </p:nvPr>
        </p:nvPicPr>
        <p:blipFill>
          <a:blip r:embed="rId23">
            <a:extLst>
              <a:ext uri="{96DAC541-7B7A-43D3-8B79-37D633B846F1}">
                <asvg:svgBlip xmlns:asvg="http://schemas.microsoft.com/office/drawing/2016/SVG/main" r:embed="rId24"/>
              </a:ext>
            </a:extLst>
          </a:blip>
          <a:stretch>
            <a:fillRect/>
          </a:stretch>
        </p:blipFill>
        <p:spPr>
          <a:xfrm>
            <a:off x="784600" y="2677287"/>
            <a:ext cx="914400" cy="914400"/>
          </a:xfrm>
          <a:prstGeom prst="rect">
            <a:avLst/>
          </a:prstGeom>
        </p:spPr>
      </p:pic>
      <p:pic>
        <p:nvPicPr>
          <p:cNvPr id="17" name="Graphic 16" descr="Presentation with bar chart">
            <a:extLst>
              <a:ext uri="{FF2B5EF4-FFF2-40B4-BE49-F238E27FC236}">
                <a16:creationId xmlns:a16="http://schemas.microsoft.com/office/drawing/2014/main" id="{6A8DDE7C-37C9-4708-9C78-9A2E4E680375}"/>
              </a:ext>
            </a:extLst>
          </p:cNvPr>
          <p:cNvPicPr>
            <a:picLocks noChangeAspect="1"/>
          </p:cNvPicPr>
          <p:nvPr>
            <p:custDataLst>
              <p:tags r:id="rId13"/>
            </p:custDataLst>
          </p:nvPr>
        </p:nvPicPr>
        <p:blipFill>
          <a:blip r:embed="rId25">
            <a:extLst>
              <a:ext uri="{96DAC541-7B7A-43D3-8B79-37D633B846F1}">
                <asvg:svgBlip xmlns:asvg="http://schemas.microsoft.com/office/drawing/2016/SVG/main" r:embed="rId26"/>
              </a:ext>
            </a:extLst>
          </a:blip>
          <a:stretch>
            <a:fillRect/>
          </a:stretch>
        </p:blipFill>
        <p:spPr>
          <a:xfrm>
            <a:off x="5129538" y="2774487"/>
            <a:ext cx="914400" cy="914400"/>
          </a:xfrm>
          <a:prstGeom prst="rect">
            <a:avLst/>
          </a:prstGeom>
        </p:spPr>
      </p:pic>
      <p:pic>
        <p:nvPicPr>
          <p:cNvPr id="2" name="Audio 1">
            <a:hlinkClick r:id="" action="ppaction://media"/>
            <a:extLst>
              <a:ext uri="{FF2B5EF4-FFF2-40B4-BE49-F238E27FC236}">
                <a16:creationId xmlns:a16="http://schemas.microsoft.com/office/drawing/2014/main" id="{80243B5C-3CEE-4D33-A971-BAADB8A5B30B}"/>
              </a:ext>
            </a:extLst>
          </p:cNvPr>
          <p:cNvPicPr>
            <a:picLocks noChangeAspect="1"/>
          </p:cNvPicPr>
          <p:nvPr>
            <a:audioFile r:link="rId15"/>
            <p:custDataLst>
              <p:tags r:id="rId16"/>
            </p:custDataLst>
            <p:extLst>
              <p:ext uri="{DAA4B4D4-6D71-4841-9C94-3DE7FCFB9230}">
                <p14:media xmlns:p14="http://schemas.microsoft.com/office/powerpoint/2010/main" r:embed="rId14"/>
              </p:ext>
            </p:extLst>
          </p:nvPr>
        </p:nvPicPr>
        <p:blipFill>
          <a:blip r:embed="rId27"/>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AB55CF39-57CC-4E4B-9963-2DB941D7D3B8}"/>
              </a:ext>
            </a:extLst>
          </p:cNvPr>
          <p:cNvSpPr/>
          <p:nvPr>
            <p:custDataLst>
              <p:tags r:id="rId17"/>
            </p:custDataLst>
          </p:nvPr>
        </p:nvSpPr>
        <p:spPr>
          <a:xfrm>
            <a:off x="431801" y="5493739"/>
            <a:ext cx="105833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8" name="Action Button: Go Forward or Next 17">
            <a:hlinkClick r:id="" action="ppaction://hlinkshowjump?jump=nextslide" highlightClick="1"/>
            <a:extLst>
              <a:ext uri="{FF2B5EF4-FFF2-40B4-BE49-F238E27FC236}">
                <a16:creationId xmlns:a16="http://schemas.microsoft.com/office/drawing/2014/main" id="{3009E1EF-D03E-4CA0-B435-0E5F277779CB}"/>
              </a:ext>
            </a:extLst>
          </p:cNvPr>
          <p:cNvSpPr/>
          <p:nvPr>
            <p:custDataLst>
              <p:tags r:id="rId18"/>
            </p:custDataLst>
          </p:nvPr>
        </p:nvSpPr>
        <p:spPr>
          <a:xfrm>
            <a:off x="3931920" y="5493739"/>
            <a:ext cx="105283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3378458110"/>
      </p:ext>
    </p:extLst>
  </p:cSld>
  <p:clrMapOvr>
    <a:masterClrMapping/>
  </p:clrMapOvr>
  <mc:AlternateContent xmlns:mc="http://schemas.openxmlformats.org/markup-compatibility/2006" xmlns:p14="http://schemas.microsoft.com/office/powerpoint/2010/main">
    <mc:Choice Requires="p14">
      <p:transition spd="slow" p14:dur="2000" advTm="24659"/>
    </mc:Choice>
    <mc:Fallback xmlns="">
      <p:transition spd="slow" advTm="2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1100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noProof="1"/>
              <a:t>8</a:t>
            </a:r>
          </a:p>
        </p:txBody>
      </p:sp>
      <p:pic>
        <p:nvPicPr>
          <p:cNvPr id="10" name="Picture 9"/>
          <p:cNvPicPr>
            <a:picLocks noChangeAspect="1"/>
          </p:cNvPicPr>
          <p:nvPr>
            <p:custDataLst>
              <p:tags r:id="rId3"/>
            </p:custDataLst>
          </p:nvPr>
        </p:nvPicPr>
        <p:blipFill>
          <a:blip r:embed="rId14"/>
          <a:stretch>
            <a:fillRect/>
          </a:stretch>
        </p:blipFill>
        <p:spPr>
          <a:xfrm>
            <a:off x="242107" y="483173"/>
            <a:ext cx="4114759" cy="2089565"/>
          </a:xfrm>
          <a:prstGeom prst="rect">
            <a:avLst/>
          </a:prstGeom>
        </p:spPr>
      </p:pic>
      <p:sp>
        <p:nvSpPr>
          <p:cNvPr id="11" name="TextBox 10"/>
          <p:cNvSpPr txBox="1"/>
          <p:nvPr>
            <p:custDataLst>
              <p:tags r:id="rId4"/>
            </p:custDataLst>
          </p:nvPr>
        </p:nvSpPr>
        <p:spPr>
          <a:xfrm>
            <a:off x="1002322" y="998452"/>
            <a:ext cx="2226635" cy="923330"/>
          </a:xfrm>
          <a:prstGeom prst="rect">
            <a:avLst/>
          </a:prstGeom>
          <a:noFill/>
        </p:spPr>
        <p:txBody>
          <a:bodyPr wrap="square" rtlCol="0">
            <a:spAutoFit/>
          </a:bodyPr>
          <a:lstStyle/>
          <a:p>
            <a:r>
              <a:rPr lang="fr-CA" noProof="1">
                <a:latin typeface="Roboto" panose="02000000000000000000" pitchFamily="2" charset="0"/>
                <a:ea typeface="Roboto" panose="02000000000000000000" pitchFamily="2" charset="0"/>
              </a:rPr>
              <a:t>Culture financière – que veut dire cette expression?</a:t>
            </a:r>
          </a:p>
        </p:txBody>
      </p:sp>
      <p:sp>
        <p:nvSpPr>
          <p:cNvPr id="12" name="Rectangle 11"/>
          <p:cNvSpPr/>
          <p:nvPr>
            <p:custDataLst>
              <p:tags r:id="rId5"/>
            </p:custDataLst>
          </p:nvPr>
        </p:nvSpPr>
        <p:spPr>
          <a:xfrm>
            <a:off x="4356866" y="925812"/>
            <a:ext cx="6582483" cy="3046988"/>
          </a:xfrm>
          <a:prstGeom prst="rect">
            <a:avLst/>
          </a:prstGeom>
        </p:spPr>
        <p:txBody>
          <a:bodyPr wrap="square">
            <a:spAutoFit/>
          </a:bodyPr>
          <a:lstStyle/>
          <a:p>
            <a:r>
              <a:rPr lang="fr-CA" sz="3200" spc="20" noProof="1">
                <a:solidFill>
                  <a:srgbClr val="000000"/>
                </a:solidFill>
                <a:latin typeface="Roboto" panose="02000000000000000000" pitchFamily="2" charset="0"/>
              </a:rPr>
              <a:t>Par « culture financière », on entend la capacité à comprendre :</a:t>
            </a:r>
          </a:p>
          <a:p>
            <a:endParaRPr lang="fr-CA" sz="3200" spc="20" noProof="1">
              <a:solidFill>
                <a:srgbClr val="000000"/>
              </a:solidFill>
              <a:latin typeface="Roboto" panose="02000000000000000000" pitchFamily="2" charset="0"/>
            </a:endParaRPr>
          </a:p>
          <a:p>
            <a:pPr marL="285750" indent="-285750">
              <a:buFont typeface="Wingdings" panose="05000000000000000000" pitchFamily="2" charset="2"/>
              <a:buChar char="§"/>
            </a:pPr>
            <a:r>
              <a:rPr lang="fr-CA" sz="3200" spc="20" noProof="1">
                <a:solidFill>
                  <a:srgbClr val="000000"/>
                </a:solidFill>
                <a:latin typeface="Roboto" panose="02000000000000000000" pitchFamily="2" charset="0"/>
              </a:rPr>
              <a:t> des états financiers</a:t>
            </a:r>
          </a:p>
          <a:p>
            <a:pPr marL="285750" indent="-285750">
              <a:buFont typeface="Wingdings" panose="05000000000000000000" pitchFamily="2" charset="2"/>
              <a:buChar char="§"/>
            </a:pPr>
            <a:endParaRPr lang="fr-CA" sz="3200" spc="20" noProof="1">
              <a:solidFill>
                <a:srgbClr val="000000"/>
              </a:solidFill>
              <a:latin typeface="Roboto" panose="02000000000000000000" pitchFamily="2" charset="0"/>
            </a:endParaRPr>
          </a:p>
          <a:p>
            <a:pPr marL="457200" indent="-457200">
              <a:buFont typeface="Wingdings" panose="05000000000000000000" pitchFamily="2" charset="2"/>
              <a:buChar char="§"/>
            </a:pPr>
            <a:r>
              <a:rPr lang="fr-CA" sz="3200" spc="20" noProof="1">
                <a:solidFill>
                  <a:srgbClr val="000000"/>
                </a:solidFill>
                <a:latin typeface="Roboto" panose="02000000000000000000" pitchFamily="2" charset="0"/>
              </a:rPr>
              <a:t>des questions d’ordre financier</a:t>
            </a:r>
            <a:endParaRPr lang="fr-CA" sz="3200" spc="20" noProof="1"/>
          </a:p>
        </p:txBody>
      </p:sp>
      <p:grpSp>
        <p:nvGrpSpPr>
          <p:cNvPr id="13" name="Group 12">
            <a:extLst>
              <a:ext uri="{FF2B5EF4-FFF2-40B4-BE49-F238E27FC236}">
                <a16:creationId xmlns:a16="http://schemas.microsoft.com/office/drawing/2014/main" id="{32865E14-2B63-47AC-85AE-F06267CB7C8F}"/>
              </a:ext>
            </a:extLst>
          </p:cNvPr>
          <p:cNvGrpSpPr/>
          <p:nvPr>
            <p:custDataLst>
              <p:tags r:id="rId6"/>
            </p:custDataLst>
          </p:nvPr>
        </p:nvGrpSpPr>
        <p:grpSpPr>
          <a:xfrm>
            <a:off x="-1558035" y="2372581"/>
            <a:ext cx="6395440" cy="4365104"/>
            <a:chOff x="-2975568" y="2492896"/>
            <a:chExt cx="6395440" cy="4365104"/>
          </a:xfrm>
        </p:grpSpPr>
        <p:sp>
          <p:nvSpPr>
            <p:cNvPr id="14" name="AutoShape 65">
              <a:extLst>
                <a:ext uri="{FF2B5EF4-FFF2-40B4-BE49-F238E27FC236}">
                  <a16:creationId xmlns:a16="http://schemas.microsoft.com/office/drawing/2014/main" id="{69982D22-A3E4-4262-B142-E8561381C9A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5" name="Freeform 70">
              <a:extLst>
                <a:ext uri="{FF2B5EF4-FFF2-40B4-BE49-F238E27FC236}">
                  <a16:creationId xmlns:a16="http://schemas.microsoft.com/office/drawing/2014/main" id="{1EAFA2B3-45F7-4D5E-A703-C4932AF4252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6" name="Freeform 71">
              <a:extLst>
                <a:ext uri="{FF2B5EF4-FFF2-40B4-BE49-F238E27FC236}">
                  <a16:creationId xmlns:a16="http://schemas.microsoft.com/office/drawing/2014/main" id="{5A43A733-4C45-4563-A055-9F094105D64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7" name="Freeform 72">
              <a:extLst>
                <a:ext uri="{FF2B5EF4-FFF2-40B4-BE49-F238E27FC236}">
                  <a16:creationId xmlns:a16="http://schemas.microsoft.com/office/drawing/2014/main" id="{3D7D4A04-7762-455F-B40F-41C05EF46C41}"/>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8" name="Freeform 73">
              <a:extLst>
                <a:ext uri="{FF2B5EF4-FFF2-40B4-BE49-F238E27FC236}">
                  <a16:creationId xmlns:a16="http://schemas.microsoft.com/office/drawing/2014/main" id="{9061CE5B-57E5-4A73-8BDF-CA2E84C14B83}"/>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9" name="Freeform 74">
              <a:extLst>
                <a:ext uri="{FF2B5EF4-FFF2-40B4-BE49-F238E27FC236}">
                  <a16:creationId xmlns:a16="http://schemas.microsoft.com/office/drawing/2014/main" id="{9EBD02A3-7667-4B29-BEAC-36B3D7030E25}"/>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0" name="Freeform 75">
              <a:extLst>
                <a:ext uri="{FF2B5EF4-FFF2-40B4-BE49-F238E27FC236}">
                  <a16:creationId xmlns:a16="http://schemas.microsoft.com/office/drawing/2014/main" id="{C839A124-DADF-45DB-8704-ED5EA8C03E74}"/>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1" name="Freeform 76">
              <a:extLst>
                <a:ext uri="{FF2B5EF4-FFF2-40B4-BE49-F238E27FC236}">
                  <a16:creationId xmlns:a16="http://schemas.microsoft.com/office/drawing/2014/main" id="{214C36EB-B2CF-4576-A5DB-9B37B1E1D83C}"/>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2" name="Freeform 77">
              <a:extLst>
                <a:ext uri="{FF2B5EF4-FFF2-40B4-BE49-F238E27FC236}">
                  <a16:creationId xmlns:a16="http://schemas.microsoft.com/office/drawing/2014/main" id="{43CC9CF2-45F1-4A80-A9D0-DED8E3DCB15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3" name="Freeform 78">
              <a:extLst>
                <a:ext uri="{FF2B5EF4-FFF2-40B4-BE49-F238E27FC236}">
                  <a16:creationId xmlns:a16="http://schemas.microsoft.com/office/drawing/2014/main" id="{CD594327-1D27-4BDD-B246-41912D6A3ABE}"/>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4" name="Freeform 79">
              <a:extLst>
                <a:ext uri="{FF2B5EF4-FFF2-40B4-BE49-F238E27FC236}">
                  <a16:creationId xmlns:a16="http://schemas.microsoft.com/office/drawing/2014/main" id="{5A0686BB-8927-4A84-8782-06EAF0D1C8D4}"/>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5" name="Freeform 80">
              <a:extLst>
                <a:ext uri="{FF2B5EF4-FFF2-40B4-BE49-F238E27FC236}">
                  <a16:creationId xmlns:a16="http://schemas.microsoft.com/office/drawing/2014/main" id="{B57A0936-3F5B-4A92-AB8A-0FBF65B8C73A}"/>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6" name="Freeform 81">
              <a:extLst>
                <a:ext uri="{FF2B5EF4-FFF2-40B4-BE49-F238E27FC236}">
                  <a16:creationId xmlns:a16="http://schemas.microsoft.com/office/drawing/2014/main" id="{30B862A1-8873-4EA3-A7E6-DB7B64F056E1}"/>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7" name="Freeform 82">
              <a:extLst>
                <a:ext uri="{FF2B5EF4-FFF2-40B4-BE49-F238E27FC236}">
                  <a16:creationId xmlns:a16="http://schemas.microsoft.com/office/drawing/2014/main" id="{D728700E-79A6-4E85-92F0-2F0A333DF1BA}"/>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8" name="Freeform 83">
              <a:extLst>
                <a:ext uri="{FF2B5EF4-FFF2-40B4-BE49-F238E27FC236}">
                  <a16:creationId xmlns:a16="http://schemas.microsoft.com/office/drawing/2014/main" id="{8D6B20B8-CE4D-498B-B4AA-28BD89775022}"/>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9" name="Freeform 84">
              <a:extLst>
                <a:ext uri="{FF2B5EF4-FFF2-40B4-BE49-F238E27FC236}">
                  <a16:creationId xmlns:a16="http://schemas.microsoft.com/office/drawing/2014/main" id="{8DFD50E5-8C3F-47F1-A499-A7014536663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0" name="Freeform 85">
              <a:extLst>
                <a:ext uri="{FF2B5EF4-FFF2-40B4-BE49-F238E27FC236}">
                  <a16:creationId xmlns:a16="http://schemas.microsoft.com/office/drawing/2014/main" id="{74CBA1DF-1A29-4E20-AEE2-4531F2EA3F7F}"/>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1" name="Freeform 86">
              <a:extLst>
                <a:ext uri="{FF2B5EF4-FFF2-40B4-BE49-F238E27FC236}">
                  <a16:creationId xmlns:a16="http://schemas.microsoft.com/office/drawing/2014/main" id="{D1FD7E13-3F60-48D5-90AE-CF637437A1BF}"/>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2" name="Freeform 87">
              <a:extLst>
                <a:ext uri="{FF2B5EF4-FFF2-40B4-BE49-F238E27FC236}">
                  <a16:creationId xmlns:a16="http://schemas.microsoft.com/office/drawing/2014/main" id="{0A445D6A-EDA2-48A9-A3D9-D6AEE4387A5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3" name="Freeform 88">
              <a:extLst>
                <a:ext uri="{FF2B5EF4-FFF2-40B4-BE49-F238E27FC236}">
                  <a16:creationId xmlns:a16="http://schemas.microsoft.com/office/drawing/2014/main" id="{4882C5C6-0943-43D1-80D0-F0755BD2E43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4" name="Freeform 89">
              <a:extLst>
                <a:ext uri="{FF2B5EF4-FFF2-40B4-BE49-F238E27FC236}">
                  <a16:creationId xmlns:a16="http://schemas.microsoft.com/office/drawing/2014/main" id="{480C0A49-3C3E-4716-84C9-D13F1491C35B}"/>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5" name="Freeform 90">
              <a:extLst>
                <a:ext uri="{FF2B5EF4-FFF2-40B4-BE49-F238E27FC236}">
                  <a16:creationId xmlns:a16="http://schemas.microsoft.com/office/drawing/2014/main" id="{B7064EC1-B405-4FCF-BB16-BE73A8E36C3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6" name="Freeform 91">
              <a:extLst>
                <a:ext uri="{FF2B5EF4-FFF2-40B4-BE49-F238E27FC236}">
                  <a16:creationId xmlns:a16="http://schemas.microsoft.com/office/drawing/2014/main" id="{3D9851DD-5BF8-4D78-9495-945D0640487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7" name="Freeform 92">
              <a:extLst>
                <a:ext uri="{FF2B5EF4-FFF2-40B4-BE49-F238E27FC236}">
                  <a16:creationId xmlns:a16="http://schemas.microsoft.com/office/drawing/2014/main" id="{BCACEA10-A2F8-4409-8202-334E4340420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8" name="Freeform 93">
              <a:extLst>
                <a:ext uri="{FF2B5EF4-FFF2-40B4-BE49-F238E27FC236}">
                  <a16:creationId xmlns:a16="http://schemas.microsoft.com/office/drawing/2014/main" id="{32ED30B7-068E-49DC-83BA-3BE65A473F22}"/>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9" name="Freeform 94">
              <a:extLst>
                <a:ext uri="{FF2B5EF4-FFF2-40B4-BE49-F238E27FC236}">
                  <a16:creationId xmlns:a16="http://schemas.microsoft.com/office/drawing/2014/main" id="{89806DA6-E405-43C4-BC49-AD0AD2F1BEA6}"/>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0" name="Freeform 95">
              <a:extLst>
                <a:ext uri="{FF2B5EF4-FFF2-40B4-BE49-F238E27FC236}">
                  <a16:creationId xmlns:a16="http://schemas.microsoft.com/office/drawing/2014/main" id="{A2412B6E-6492-4937-804D-9606E7FDECCE}"/>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1" name="Freeform 96">
              <a:extLst>
                <a:ext uri="{FF2B5EF4-FFF2-40B4-BE49-F238E27FC236}">
                  <a16:creationId xmlns:a16="http://schemas.microsoft.com/office/drawing/2014/main" id="{0C051CBD-123F-4684-BA0C-B1639479ABC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97">
              <a:extLst>
                <a:ext uri="{FF2B5EF4-FFF2-40B4-BE49-F238E27FC236}">
                  <a16:creationId xmlns:a16="http://schemas.microsoft.com/office/drawing/2014/main" id="{37245378-4932-49B5-92ED-549CD56E06C2}"/>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98">
              <a:extLst>
                <a:ext uri="{FF2B5EF4-FFF2-40B4-BE49-F238E27FC236}">
                  <a16:creationId xmlns:a16="http://schemas.microsoft.com/office/drawing/2014/main" id="{D6EFB919-1164-4FAE-8D3F-D01023533EC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99">
              <a:extLst>
                <a:ext uri="{FF2B5EF4-FFF2-40B4-BE49-F238E27FC236}">
                  <a16:creationId xmlns:a16="http://schemas.microsoft.com/office/drawing/2014/main" id="{67D583DF-13F5-40C6-AB75-6DFE3FF09188}"/>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100">
              <a:extLst>
                <a:ext uri="{FF2B5EF4-FFF2-40B4-BE49-F238E27FC236}">
                  <a16:creationId xmlns:a16="http://schemas.microsoft.com/office/drawing/2014/main" id="{92C6441E-EDA1-46C2-99F0-FD3AF4E6BF49}"/>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101">
              <a:extLst>
                <a:ext uri="{FF2B5EF4-FFF2-40B4-BE49-F238E27FC236}">
                  <a16:creationId xmlns:a16="http://schemas.microsoft.com/office/drawing/2014/main" id="{FA2A46E0-2BB9-4790-967F-F80F14ECC1D5}"/>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102">
              <a:extLst>
                <a:ext uri="{FF2B5EF4-FFF2-40B4-BE49-F238E27FC236}">
                  <a16:creationId xmlns:a16="http://schemas.microsoft.com/office/drawing/2014/main" id="{074145DD-639B-4687-B092-A0A28179A48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103">
              <a:extLst>
                <a:ext uri="{FF2B5EF4-FFF2-40B4-BE49-F238E27FC236}">
                  <a16:creationId xmlns:a16="http://schemas.microsoft.com/office/drawing/2014/main" id="{BA7BF77F-764E-4E1A-9A75-25A8699C0D71}"/>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04">
              <a:extLst>
                <a:ext uri="{FF2B5EF4-FFF2-40B4-BE49-F238E27FC236}">
                  <a16:creationId xmlns:a16="http://schemas.microsoft.com/office/drawing/2014/main" id="{63BCDBD0-C39E-4989-8CFC-4861607D6B4C}"/>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105">
              <a:extLst>
                <a:ext uri="{FF2B5EF4-FFF2-40B4-BE49-F238E27FC236}">
                  <a16:creationId xmlns:a16="http://schemas.microsoft.com/office/drawing/2014/main" id="{371C27A9-FE80-4588-A829-611ED39B0A1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107">
              <a:extLst>
                <a:ext uri="{FF2B5EF4-FFF2-40B4-BE49-F238E27FC236}">
                  <a16:creationId xmlns:a16="http://schemas.microsoft.com/office/drawing/2014/main" id="{7F8BD9F6-C8F8-409A-90DC-4518A9ECEC0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138">
              <a:extLst>
                <a:ext uri="{FF2B5EF4-FFF2-40B4-BE49-F238E27FC236}">
                  <a16:creationId xmlns:a16="http://schemas.microsoft.com/office/drawing/2014/main" id="{D959CA33-27C4-4A69-9FF3-BCC457902A4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139">
              <a:extLst>
                <a:ext uri="{FF2B5EF4-FFF2-40B4-BE49-F238E27FC236}">
                  <a16:creationId xmlns:a16="http://schemas.microsoft.com/office/drawing/2014/main" id="{7651C9F0-D7DD-473B-8E57-6E0AC287336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3" name="Audio 2">
            <a:hlinkClick r:id="" action="ppaction://media"/>
            <a:extLst>
              <a:ext uri="{FF2B5EF4-FFF2-40B4-BE49-F238E27FC236}">
                <a16:creationId xmlns:a16="http://schemas.microsoft.com/office/drawing/2014/main" id="{7B9FE927-1BE8-4EB2-B983-823F480896A5}"/>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54" name="Action Button: Go Back or Previous 53">
            <a:hlinkClick r:id="" action="ppaction://hlinkshowjump?jump=previousslide" highlightClick="1"/>
            <a:extLst>
              <a:ext uri="{FF2B5EF4-FFF2-40B4-BE49-F238E27FC236}">
                <a16:creationId xmlns:a16="http://schemas.microsoft.com/office/drawing/2014/main" id="{238A0384-022E-408B-BA2F-03B81301FB36}"/>
              </a:ext>
            </a:extLst>
          </p:cNvPr>
          <p:cNvSpPr/>
          <p:nvPr>
            <p:custDataLst>
              <p:tags r:id="rId10"/>
            </p:custDataLst>
          </p:nvPr>
        </p:nvSpPr>
        <p:spPr>
          <a:xfrm>
            <a:off x="5079512" y="543974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55" name="Action Button: Go Forward or Next 54">
            <a:hlinkClick r:id="" action="ppaction://hlinkshowjump?jump=nextslide" highlightClick="1"/>
            <a:extLst>
              <a:ext uri="{FF2B5EF4-FFF2-40B4-BE49-F238E27FC236}">
                <a16:creationId xmlns:a16="http://schemas.microsoft.com/office/drawing/2014/main" id="{BC4BC003-2987-4FE5-933C-6FBDCB49EF37}"/>
              </a:ext>
            </a:extLst>
          </p:cNvPr>
          <p:cNvSpPr/>
          <p:nvPr>
            <p:custDataLst>
              <p:tags r:id="rId11"/>
            </p:custDataLst>
          </p:nvPr>
        </p:nvSpPr>
        <p:spPr>
          <a:xfrm>
            <a:off x="9624412" y="543974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3203293814"/>
      </p:ext>
    </p:extLst>
  </p:cSld>
  <p:clrMapOvr>
    <a:masterClrMapping/>
  </p:clrMapOvr>
  <mc:AlternateContent xmlns:mc="http://schemas.openxmlformats.org/markup-compatibility/2006" xmlns:p14="http://schemas.microsoft.com/office/powerpoint/2010/main">
    <mc:Choice Requires="p14">
      <p:transition spd="slow" p14:dur="2000" advTm="16061"/>
    </mc:Choice>
    <mc:Fallback xmlns="">
      <p:transition spd="slow" advTm="1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3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9</a:t>
            </a:r>
          </a:p>
        </p:txBody>
      </p:sp>
      <p:sp>
        <p:nvSpPr>
          <p:cNvPr id="3" name="Rectangle 2"/>
          <p:cNvSpPr/>
          <p:nvPr>
            <p:custDataLst>
              <p:tags r:id="rId3"/>
            </p:custDataLst>
          </p:nvPr>
        </p:nvSpPr>
        <p:spPr>
          <a:xfrm>
            <a:off x="3244214" y="939029"/>
            <a:ext cx="7239997" cy="4862870"/>
          </a:xfrm>
          <a:prstGeom prst="rect">
            <a:avLst/>
          </a:prstGeom>
        </p:spPr>
        <p:txBody>
          <a:bodyPr wrap="square">
            <a:spAutoFit/>
          </a:bodyPr>
          <a:lstStyle/>
          <a:p>
            <a:pPr lvl="0" defTabSz="457200">
              <a:defRPr/>
            </a:pPr>
            <a:r>
              <a:rPr kumimoji="0" lang="fr-CA" sz="2400" b="1" i="0" u="none" strike="noStrike" kern="1200" cap="none" spc="0" normalizeH="0" baseline="0" noProof="1">
                <a:ln>
                  <a:noFill/>
                </a:ln>
                <a:solidFill>
                  <a:srgbClr val="000000"/>
                </a:solidFill>
                <a:effectLst/>
                <a:uLnTx/>
                <a:uFillTx/>
                <a:ea typeface="+mn-ea"/>
                <a:cs typeface="+mn-cs"/>
              </a:rPr>
              <a:t>Selon les exigences du</a:t>
            </a:r>
            <a:r>
              <a:rPr kumimoji="0" lang="fr-CA" sz="2400" b="1" i="0" u="none" strike="noStrike" kern="1200" cap="none" spc="0" normalizeH="0" noProof="1">
                <a:ln>
                  <a:noFill/>
                </a:ln>
                <a:solidFill>
                  <a:srgbClr val="000000"/>
                </a:solidFill>
                <a:effectLst/>
                <a:uLnTx/>
                <a:uFillTx/>
                <a:ea typeface="+mn-ea"/>
                <a:cs typeface="+mn-cs"/>
              </a:rPr>
              <a:t> </a:t>
            </a:r>
            <a:r>
              <a:rPr lang="fr-CA" sz="2400" b="1" noProof="1">
                <a:solidFill>
                  <a:srgbClr val="000000"/>
                </a:solidFill>
              </a:rPr>
              <a:t>règlement FRAM en ce qui a trait aux réunions, </a:t>
            </a:r>
            <a:r>
              <a:rPr kumimoji="0" lang="fr-CA" sz="2400" b="1" i="0" u="none" strike="noStrike" kern="1200" cap="none" spc="0" normalizeH="0" baseline="0" noProof="1">
                <a:ln>
                  <a:noFill/>
                </a:ln>
                <a:solidFill>
                  <a:srgbClr val="000000"/>
                </a:solidFill>
                <a:effectLst/>
                <a:uLnTx/>
                <a:uFillTx/>
                <a:ea typeface="+mn-ea"/>
                <a:cs typeface="+mn-cs"/>
              </a:rPr>
              <a:t>le comité d’audit doit :</a:t>
            </a:r>
            <a:endParaRPr kumimoji="0" lang="fr-CA" sz="2400" b="0" i="0" u="none" strike="noStrike" kern="1200" cap="none" spc="0" normalizeH="0" baseline="0" noProof="1">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rPr>
              <a:t>é</a:t>
            </a:r>
            <a:r>
              <a:rPr kumimoji="0" lang="fr-CA" sz="1800" b="0" i="0" u="none" strike="noStrike" kern="1200" cap="none" spc="20" normalizeH="0" baseline="0" noProof="1">
                <a:ln>
                  <a:noFill/>
                </a:ln>
                <a:solidFill>
                  <a:srgbClr val="000000"/>
                </a:solidFill>
                <a:effectLst/>
                <a:uLnTx/>
                <a:uFillTx/>
                <a:ea typeface="+mn-ea"/>
                <a:cs typeface="+mn-cs"/>
              </a:rPr>
              <a:t>tablir des dates de réunion précises; </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rPr>
              <a:t>disposer d’ordres du jour </a:t>
            </a:r>
            <a:r>
              <a:rPr kumimoji="0" lang="fr-CA" sz="1800" b="0" i="0" u="none" strike="noStrike" kern="1200" cap="none" spc="20" normalizeH="0" baseline="0" noProof="1">
                <a:ln>
                  <a:noFill/>
                </a:ln>
                <a:solidFill>
                  <a:srgbClr val="000000"/>
                </a:solidFill>
                <a:effectLst/>
                <a:uLnTx/>
                <a:uFillTx/>
                <a:ea typeface="+mn-ea"/>
                <a:cs typeface="+mn-cs"/>
              </a:rPr>
              <a:t>qui reflètent son mandat et ses responsabilités;</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rPr>
              <a:t>t</a:t>
            </a:r>
            <a:r>
              <a:rPr kumimoji="0" lang="fr-CA" sz="1800" b="0" i="0" u="none" strike="noStrike" kern="1200" cap="none" spc="20" normalizeH="0" baseline="0" noProof="1">
                <a:ln>
                  <a:noFill/>
                </a:ln>
                <a:solidFill>
                  <a:srgbClr val="000000"/>
                </a:solidFill>
                <a:effectLst/>
                <a:uLnTx/>
                <a:uFillTx/>
                <a:ea typeface="+mn-ea"/>
                <a:cs typeface="+mn-cs"/>
              </a:rPr>
              <a:t>enir des réunions au moins deux fois par exercice financier, mais devrait se réunir lorsque les circonstances l’exigent.</a:t>
            </a:r>
          </a:p>
          <a:p>
            <a:pPr marL="0" marR="0" lvl="0" indent="0" algn="l" defTabSz="457200" rtl="0" eaLnBrk="1" fontAlgn="auto" latinLnBrk="0" hangingPunct="1">
              <a:lnSpc>
                <a:spcPct val="150000"/>
              </a:lnSpc>
              <a:spcBef>
                <a:spcPts val="600"/>
              </a:spcBef>
              <a:spcAft>
                <a:spcPts val="600"/>
              </a:spcAft>
              <a:buClrTx/>
              <a:buSzTx/>
              <a:buFontTx/>
              <a:buNone/>
              <a:tabLst/>
              <a:defRPr/>
            </a:pPr>
            <a:endParaRPr kumimoji="0" lang="fr-CA" sz="1800" b="0" i="0" u="none" strike="noStrike" kern="1200" cap="none" spc="0" normalizeH="0" baseline="0" noProof="1">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4" name="TextBox 3"/>
          <p:cNvSpPr txBox="1"/>
          <p:nvPr>
            <p:custDataLst>
              <p:tags r:id="rId4"/>
            </p:custDataLst>
          </p:nvPr>
        </p:nvSpPr>
        <p:spPr>
          <a:xfrm>
            <a:off x="3244215" y="5318806"/>
            <a:ext cx="6530109" cy="1200329"/>
          </a:xfrm>
          <a:prstGeom prst="rect">
            <a:avLst/>
          </a:prstGeom>
          <a:solidFill>
            <a:schemeClr val="bg1">
              <a:lumMod val="65000"/>
            </a:schemeClr>
          </a:solidFill>
          <a:ln>
            <a:solidFill>
              <a:schemeClr val="tx2"/>
            </a:solidFill>
          </a:ln>
          <a:effectLst>
            <a:innerShdw blurRad="63500" dist="50800" dir="5400000">
              <a:prstClr val="black">
                <a:alpha val="50000"/>
              </a:prstClr>
            </a:inn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20" normalizeH="0" baseline="0" noProof="1">
                <a:ln>
                  <a:noFill/>
                </a:ln>
                <a:solidFill>
                  <a:srgbClr val="FFFFFF"/>
                </a:solidFill>
                <a:effectLst/>
                <a:uLnTx/>
                <a:uFillTx/>
                <a:ea typeface="+mn-ea"/>
                <a:cs typeface="+mn-cs"/>
              </a:rPr>
              <a:t>Il est recommandé que le comité d’audit</a:t>
            </a:r>
            <a:r>
              <a:rPr kumimoji="0" lang="fr-CA" sz="1800" b="1" i="0" u="none" strike="noStrike" kern="1200" cap="none" spc="20" normalizeH="0" noProof="1">
                <a:ln>
                  <a:noFill/>
                </a:ln>
                <a:solidFill>
                  <a:srgbClr val="FFFFFF"/>
                </a:solidFill>
                <a:effectLst/>
                <a:uLnTx/>
                <a:uFillTx/>
                <a:ea typeface="+mn-ea"/>
                <a:cs typeface="+mn-cs"/>
              </a:rPr>
              <a:t> se réunisse au moins quatre fois par année</a:t>
            </a:r>
            <a:r>
              <a:rPr kumimoji="0" lang="fr-CA" sz="1800" b="1" i="0" u="none" strike="noStrike" kern="1200" cap="none" spc="20" normalizeH="0" baseline="0" noProof="1">
                <a:ln>
                  <a:noFill/>
                </a:ln>
                <a:solidFill>
                  <a:srgbClr val="FFFFFF"/>
                </a:solidFill>
                <a:effectLst/>
                <a:uLnTx/>
                <a:uFillTx/>
                <a:ea typeface="+mn-ea"/>
                <a:cs typeface="+mn-cs"/>
              </a:rPr>
              <a:t>, et que ces réunions coïncident avec les diverses étapes de l’audit.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p:txBody>
      </p:sp>
      <p:pic>
        <p:nvPicPr>
          <p:cNvPr id="6" name="Picture 5"/>
          <p:cNvPicPr>
            <a:picLocks noChangeAspect="1"/>
          </p:cNvPicPr>
          <p:nvPr>
            <p:custDataLst>
              <p:tags r:id="rId5"/>
            </p:custDataLst>
          </p:nvPr>
        </p:nvPicPr>
        <p:blipFill>
          <a:blip r:embed="rId13"/>
          <a:stretch>
            <a:fillRect/>
          </a:stretch>
        </p:blipFill>
        <p:spPr>
          <a:xfrm>
            <a:off x="631970" y="755904"/>
            <a:ext cx="2438400" cy="2298192"/>
          </a:xfrm>
          <a:prstGeom prst="rect">
            <a:avLst/>
          </a:prstGeom>
        </p:spPr>
      </p:pic>
      <p:pic>
        <p:nvPicPr>
          <p:cNvPr id="5" name="Audio 4">
            <a:hlinkClick r:id="" action="ppaction://media"/>
            <a:extLst>
              <a:ext uri="{FF2B5EF4-FFF2-40B4-BE49-F238E27FC236}">
                <a16:creationId xmlns:a16="http://schemas.microsoft.com/office/drawing/2014/main" id="{392C9A37-3C59-4C33-9C7D-BD2ABD5D5CA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01C602A-D460-4C68-996F-37BC94DD04DF}"/>
              </a:ext>
            </a:extLst>
          </p:cNvPr>
          <p:cNvSpPr/>
          <p:nvPr>
            <p:custDataLst>
              <p:tags r:id="rId9"/>
            </p:custDataLst>
          </p:nvPr>
        </p:nvSpPr>
        <p:spPr>
          <a:xfrm>
            <a:off x="327378" y="5241770"/>
            <a:ext cx="107662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 name="Action Button: Go Forward or Next 7">
            <a:hlinkClick r:id="" action="ppaction://hlinkshowjump?jump=nextslide" highlightClick="1"/>
            <a:extLst>
              <a:ext uri="{FF2B5EF4-FFF2-40B4-BE49-F238E27FC236}">
                <a16:creationId xmlns:a16="http://schemas.microsoft.com/office/drawing/2014/main" id="{5AB97E85-56E8-4233-A23C-CE6ED52DE84F}"/>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82547655"/>
      </p:ext>
    </p:extLst>
  </p:cSld>
  <p:clrMapOvr>
    <a:masterClrMapping/>
  </p:clrMapOvr>
  <mc:AlternateContent xmlns:mc="http://schemas.openxmlformats.org/markup-compatibility/2006" xmlns:p14="http://schemas.microsoft.com/office/powerpoint/2010/main">
    <mc:Choice Requires="p14">
      <p:transition spd="slow" p14:dur="2000" advTm="28572"/>
    </mc:Choice>
    <mc:Fallback xmlns="">
      <p:transition spd="slow" advTm="2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8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8"/>
</p:tagLst>
</file>

<file path=ppt/tags/tag104.xml><?xml version="1.0" encoding="utf-8"?>
<p:tagLst xmlns:a="http://schemas.openxmlformats.org/drawingml/2006/main" xmlns:r="http://schemas.openxmlformats.org/officeDocument/2006/relationships" xmlns:p="http://schemas.openxmlformats.org/presentationml/2006/main">
  <p:tag name="NUM" val="9"/>
</p:tagLst>
</file>

<file path=ppt/tags/tag105.xml><?xml version="1.0" encoding="utf-8"?>
<p:tagLst xmlns:a="http://schemas.openxmlformats.org/drawingml/2006/main" xmlns:r="http://schemas.openxmlformats.org/officeDocument/2006/relationships" xmlns:p="http://schemas.openxmlformats.org/presentationml/2006/main">
  <p:tag name="NUM" val="10"/>
</p:tagLst>
</file>

<file path=ppt/tags/tag106.xml><?xml version="1.0" encoding="utf-8"?>
<p:tagLst xmlns:a="http://schemas.openxmlformats.org/drawingml/2006/main" xmlns:r="http://schemas.openxmlformats.org/officeDocument/2006/relationships" xmlns:p="http://schemas.openxmlformats.org/presentationml/2006/main">
  <p:tag name="NUM" val="11"/>
</p:tagLst>
</file>

<file path=ppt/tags/tag107.xml><?xml version="1.0" encoding="utf-8"?>
<p:tagLst xmlns:a="http://schemas.openxmlformats.org/drawingml/2006/main" xmlns:r="http://schemas.openxmlformats.org/officeDocument/2006/relationships" xmlns:p="http://schemas.openxmlformats.org/presentationml/2006/main">
  <p:tag name="NUM" val="12"/>
</p:tagLst>
</file>

<file path=ppt/tags/tag108.xml><?xml version="1.0" encoding="utf-8"?>
<p:tagLst xmlns:a="http://schemas.openxmlformats.org/drawingml/2006/main" xmlns:r="http://schemas.openxmlformats.org/officeDocument/2006/relationships" xmlns:p="http://schemas.openxmlformats.org/presentationml/2006/main">
  <p:tag name="NUM" val="13"/>
</p:tagLst>
</file>

<file path=ppt/tags/tag109.xml><?xml version="1.0" encoding="utf-8"?>
<p:tagLst xmlns:a="http://schemas.openxmlformats.org/drawingml/2006/main" xmlns:r="http://schemas.openxmlformats.org/officeDocument/2006/relationships" xmlns:p="http://schemas.openxmlformats.org/presentationml/2006/main">
  <p:tag name="NUM" val="1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5"/>
</p:tagLst>
</file>

<file path=ppt/tags/tag111.xml><?xml version="1.0" encoding="utf-8"?>
<p:tagLst xmlns:a="http://schemas.openxmlformats.org/drawingml/2006/main" xmlns:r="http://schemas.openxmlformats.org/officeDocument/2006/relationships" xmlns:p="http://schemas.openxmlformats.org/presentationml/2006/main">
  <p:tag name="NUM" val="16"/>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36.xml><?xml version="1.0" encoding="utf-8"?>
<p:tagLst xmlns:a="http://schemas.openxmlformats.org/drawingml/2006/main" xmlns:r="http://schemas.openxmlformats.org/officeDocument/2006/relationships" xmlns:p="http://schemas.openxmlformats.org/presentationml/2006/main">
  <p:tag name="TIMING" val="|4.3|7|4.3|6.4"/>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7.xml><?xml version="1.0" encoding="utf-8"?>
<p:tagLst xmlns:a="http://schemas.openxmlformats.org/drawingml/2006/main" xmlns:r="http://schemas.openxmlformats.org/officeDocument/2006/relationships" xmlns:p="http://schemas.openxmlformats.org/presentationml/2006/main">
  <p:tag name="NUM" val="11"/>
</p:tagLst>
</file>

<file path=ppt/tags/tag148.xml><?xml version="1.0" encoding="utf-8"?>
<p:tagLst xmlns:a="http://schemas.openxmlformats.org/drawingml/2006/main" xmlns:r="http://schemas.openxmlformats.org/officeDocument/2006/relationships" xmlns:p="http://schemas.openxmlformats.org/presentationml/2006/main">
  <p:tag name="NUM" val="12"/>
</p:tagLst>
</file>

<file path=ppt/tags/tag149.xml><?xml version="1.0" encoding="utf-8"?>
<p:tagLst xmlns:a="http://schemas.openxmlformats.org/drawingml/2006/main" xmlns:r="http://schemas.openxmlformats.org/officeDocument/2006/relationships" xmlns:p="http://schemas.openxmlformats.org/presentationml/2006/main">
  <p:tag name="NUM" val="13"/>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14"/>
</p:tagLst>
</file>

<file path=ppt/tags/tag151.xml><?xml version="1.0" encoding="utf-8"?>
<p:tagLst xmlns:a="http://schemas.openxmlformats.org/drawingml/2006/main" xmlns:r="http://schemas.openxmlformats.org/officeDocument/2006/relationships" xmlns:p="http://schemas.openxmlformats.org/presentationml/2006/main">
  <p:tag name="NUM" val="15"/>
</p:tagLst>
</file>

<file path=ppt/tags/tag152.xml><?xml version="1.0" encoding="utf-8"?>
<p:tagLst xmlns:a="http://schemas.openxmlformats.org/drawingml/2006/main" xmlns:r="http://schemas.openxmlformats.org/officeDocument/2006/relationships" xmlns:p="http://schemas.openxmlformats.org/presentationml/2006/main">
  <p:tag name="NUM" val="16"/>
</p:tagLst>
</file>

<file path=ppt/tags/tag153.xml><?xml version="1.0" encoding="utf-8"?>
<p:tagLst xmlns:a="http://schemas.openxmlformats.org/drawingml/2006/main" xmlns:r="http://schemas.openxmlformats.org/officeDocument/2006/relationships" xmlns:p="http://schemas.openxmlformats.org/presentationml/2006/main">
  <p:tag name="TIMING" val="|6.9|3.9"/>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7"/>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7"/>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TIMING" val="|6.6"/>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6"/>
</p:tagLst>
</file>

<file path=ppt/tags/tag199.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5"/>
</p:tagLst>
</file>

<file path=ppt/tags/tag205.xml><?xml version="1.0" encoding="utf-8"?>
<p:tagLst xmlns:a="http://schemas.openxmlformats.org/drawingml/2006/main" xmlns:r="http://schemas.openxmlformats.org/officeDocument/2006/relationships" xmlns:p="http://schemas.openxmlformats.org/presentationml/2006/main">
  <p:tag name="NUM" val="6"/>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4"/>
</p:tagLst>
</file>

<file path=ppt/tags/tag216.xml><?xml version="1.0" encoding="utf-8"?>
<p:tagLst xmlns:a="http://schemas.openxmlformats.org/drawingml/2006/main" xmlns:r="http://schemas.openxmlformats.org/officeDocument/2006/relationships" xmlns:p="http://schemas.openxmlformats.org/presentationml/2006/main">
  <p:tag name="NUM" val="5"/>
</p:tagLst>
</file>

<file path=ppt/tags/tag217.xml><?xml version="1.0" encoding="utf-8"?>
<p:tagLst xmlns:a="http://schemas.openxmlformats.org/drawingml/2006/main" xmlns:r="http://schemas.openxmlformats.org/officeDocument/2006/relationships" xmlns:p="http://schemas.openxmlformats.org/presentationml/2006/main">
  <p:tag name="NUM" val="6"/>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TIMING" val="|12.2|2.4|3.4|4.5|5.8|6.9|5.4"/>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0"/>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TIMING" val="|13.6"/>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9"/>
</p:tagLst>
</file>

<file path=ppt/tags/tag66.xml><?xml version="1.0" encoding="utf-8"?>
<p:tagLst xmlns:a="http://schemas.openxmlformats.org/drawingml/2006/main" xmlns:r="http://schemas.openxmlformats.org/officeDocument/2006/relationships" xmlns:p="http://schemas.openxmlformats.org/presentationml/2006/main">
  <p:tag name="NUM" val="10"/>
</p:tagLst>
</file>

<file path=ppt/tags/tag67.xml><?xml version="1.0" encoding="utf-8"?>
<p:tagLst xmlns:a="http://schemas.openxmlformats.org/drawingml/2006/main" xmlns:r="http://schemas.openxmlformats.org/officeDocument/2006/relationships" xmlns:p="http://schemas.openxmlformats.org/presentationml/2006/main">
  <p:tag name="NUM" val="11"/>
</p:tagLst>
</file>

<file path=ppt/tags/tag68.xml><?xml version="1.0" encoding="utf-8"?>
<p:tagLst xmlns:a="http://schemas.openxmlformats.org/drawingml/2006/main" xmlns:r="http://schemas.openxmlformats.org/officeDocument/2006/relationships" xmlns:p="http://schemas.openxmlformats.org/presentationml/2006/main">
  <p:tag name="NUM" val="12"/>
</p:tagLst>
</file>

<file path=ppt/tags/tag69.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4"/>
</p:tagLst>
</file>

<file path=ppt/tags/tag71.xml><?xml version="1.0" encoding="utf-8"?>
<p:tagLst xmlns:a="http://schemas.openxmlformats.org/drawingml/2006/main" xmlns:r="http://schemas.openxmlformats.org/officeDocument/2006/relationships" xmlns:p="http://schemas.openxmlformats.org/presentationml/2006/main">
  <p:tag name="NUM" val="15"/>
</p:tagLst>
</file>

<file path=ppt/tags/tag72.xml><?xml version="1.0" encoding="utf-8"?>
<p:tagLst xmlns:a="http://schemas.openxmlformats.org/drawingml/2006/main" xmlns:r="http://schemas.openxmlformats.org/officeDocument/2006/relationships" xmlns:p="http://schemas.openxmlformats.org/presentationml/2006/main">
  <p:tag name="TIMING" val="|3.6"/>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TIMING" val="|4.5"/>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TIMING" val="|18.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TIMING" val="|5.5|2.6|3.6|3.1|3.2|3.6|4.9|3.7|3.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TIMING" val="|4.3|2.2|2|3.3|2.3"/>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nguage xmlns="0c0c28fa-4398-41b6-b67e-341eac094103">French</Languag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A7AFADE7824D498AAD2F465BB8ED13" ma:contentTypeVersion="1" ma:contentTypeDescription="Create a new document." ma:contentTypeScope="" ma:versionID="7090444c1b804ede43a7dcb35448dc41">
  <xsd:schema xmlns:xsd="http://www.w3.org/2001/XMLSchema" xmlns:xs="http://www.w3.org/2001/XMLSchema" xmlns:p="http://schemas.microsoft.com/office/2006/metadata/properties" xmlns:ns2="0c0c28fa-4398-41b6-b67e-341eac094103" targetNamespace="http://schemas.microsoft.com/office/2006/metadata/properties" ma:root="true" ma:fieldsID="c7f9307e164e92330ce7747aeb2d6a64" ns2:_="">
    <xsd:import namespace="0c0c28fa-4398-41b6-b67e-341eac094103"/>
    <xsd:element name="properties">
      <xsd:complexType>
        <xsd:sequence>
          <xsd:element name="documentManagement">
            <xsd:complexType>
              <xsd:all>
                <xsd:element ref="ns2:Langu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c28fa-4398-41b6-b67e-341eac094103" elementFormDefault="qualified">
    <xsd:import namespace="http://schemas.microsoft.com/office/2006/documentManagement/types"/>
    <xsd:import namespace="http://schemas.microsoft.com/office/infopath/2007/PartnerControls"/>
    <xsd:element name="Language" ma:index="8" nillable="true" ma:displayName="Language" ma:description="Language of document" ma:internalName="Languag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81697-B6C7-4DC3-AFAC-3405F3F23514}">
  <ds:schemaRefs>
    <ds:schemaRef ds:uri="http://schemas.microsoft.com/sharepoint/v3/contenttype/forms"/>
  </ds:schemaRefs>
</ds:datastoreItem>
</file>

<file path=customXml/itemProps2.xml><?xml version="1.0" encoding="utf-8"?>
<ds:datastoreItem xmlns:ds="http://schemas.openxmlformats.org/officeDocument/2006/customXml" ds:itemID="{781133E8-E503-4328-B5B1-EEFB03AC3AC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customXml/itemProps3.xml><?xml version="1.0" encoding="utf-8"?>
<ds:datastoreItem xmlns:ds="http://schemas.openxmlformats.org/officeDocument/2006/customXml" ds:itemID="{E1C0BA96-1D71-4498-A4CC-01AAEB56B3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0c28fa-4398-41b6-b67e-341eac094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6513</TotalTime>
  <Words>3473</Words>
  <Application>Microsoft Office PowerPoint</Application>
  <PresentationFormat>Widescreen</PresentationFormat>
  <Paragraphs>366</Paragraphs>
  <Slides>26</Slides>
  <Notes>26</Notes>
  <HiddenSlides>0</HiddenSlides>
  <MMClips>26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Bradley Hand ITC</vt:lpstr>
      <vt:lpstr>Calibri</vt:lpstr>
      <vt:lpstr>Calibri Light</vt:lpstr>
      <vt:lpstr>Century Gothic</vt:lpstr>
      <vt:lpstr>Lato</vt:lpstr>
      <vt:lpstr>OpenSans-Light</vt:lpstr>
      <vt:lpstr>Roboto</vt:lpstr>
      <vt:lpstr>Roboto Black</vt:lpstr>
      <vt:lpstr>Times New Roman</vt:lpstr>
      <vt:lpstr>Wingdings</vt:lpstr>
      <vt:lpstr>Wingdings 3</vt:lpstr>
      <vt:lpstr>Ion Boardroom</vt:lpstr>
      <vt:lpstr>Module 1 Comité d’audit</vt:lpstr>
      <vt:lpstr>PowerPoint Presentation</vt:lpstr>
      <vt:lpstr>Cinq modules</vt:lpstr>
      <vt:lpstr>Module 1</vt:lpstr>
      <vt:lpstr>Comité consultatif</vt:lpstr>
      <vt:lpstr>PowerPoint Presentation</vt:lpstr>
      <vt:lpstr>Composition</vt:lpstr>
      <vt:lpstr>PowerPoint Presentation</vt:lpstr>
      <vt:lpstr>PowerPoint Presentation</vt:lpstr>
      <vt:lpstr>PowerPoint Presentation</vt:lpstr>
      <vt:lpstr>Rôle global</vt:lpstr>
      <vt:lpstr>PowerPoint Presentation</vt:lpstr>
      <vt:lpstr>Défis</vt:lpstr>
      <vt:lpstr>PowerPoint Presentation</vt:lpstr>
      <vt:lpstr>PowerPoint Presentation</vt:lpstr>
      <vt:lpstr>PowerPoint Presentation</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123</cp:revision>
  <dcterms:created xsi:type="dcterms:W3CDTF">2019-07-03T17:59:20Z</dcterms:created>
  <dcterms:modified xsi:type="dcterms:W3CDTF">2020-11-04T17:43:24Z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0x01010077A7AFADE7824D498AAD2F465BB8ED13</vt:lpwstr>
  </property>
</Properties>
</file>